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autoCompressPictures="0">
  <p:sldMasterIdLst>
    <p:sldMasterId id="2147483648" r:id="rId1"/>
  </p:sldMasterIdLst>
  <p:notesMasterIdLst>
    <p:notesMasterId r:id="rId55"/>
  </p:notesMasterIdLst>
  <p:sldIdLst>
    <p:sldId id="605" r:id="rId2"/>
    <p:sldId id="5002" r:id="rId3"/>
    <p:sldId id="257" r:id="rId4"/>
    <p:sldId id="4954" r:id="rId5"/>
    <p:sldId id="682" r:id="rId6"/>
    <p:sldId id="686" r:id="rId7"/>
    <p:sldId id="685" r:id="rId8"/>
    <p:sldId id="684" r:id="rId9"/>
    <p:sldId id="726" r:id="rId10"/>
    <p:sldId id="4867" r:id="rId11"/>
    <p:sldId id="727" r:id="rId12"/>
    <p:sldId id="728" r:id="rId13"/>
    <p:sldId id="730" r:id="rId14"/>
    <p:sldId id="537" r:id="rId15"/>
    <p:sldId id="731" r:id="rId16"/>
    <p:sldId id="768" r:id="rId17"/>
    <p:sldId id="767" r:id="rId18"/>
    <p:sldId id="769" r:id="rId19"/>
    <p:sldId id="772" r:id="rId20"/>
    <p:sldId id="773" r:id="rId21"/>
    <p:sldId id="354" r:id="rId22"/>
    <p:sldId id="4926" r:id="rId23"/>
    <p:sldId id="781" r:id="rId24"/>
    <p:sldId id="782" r:id="rId25"/>
    <p:sldId id="785" r:id="rId26"/>
    <p:sldId id="4929" r:id="rId27"/>
    <p:sldId id="4927" r:id="rId28"/>
    <p:sldId id="5050" r:id="rId29"/>
    <p:sldId id="5051" r:id="rId30"/>
    <p:sldId id="4857" r:id="rId31"/>
    <p:sldId id="4855" r:id="rId32"/>
    <p:sldId id="5059" r:id="rId33"/>
    <p:sldId id="4930" r:id="rId34"/>
    <p:sldId id="4932" r:id="rId35"/>
    <p:sldId id="5052" r:id="rId36"/>
    <p:sldId id="5056" r:id="rId37"/>
    <p:sldId id="5058" r:id="rId38"/>
    <p:sldId id="5057" r:id="rId39"/>
    <p:sldId id="353" r:id="rId40"/>
    <p:sldId id="484" r:id="rId41"/>
    <p:sldId id="4912" r:id="rId42"/>
    <p:sldId id="4897" r:id="rId43"/>
    <p:sldId id="4916" r:id="rId44"/>
    <p:sldId id="4917" r:id="rId45"/>
    <p:sldId id="4918" r:id="rId46"/>
    <p:sldId id="4919" r:id="rId47"/>
    <p:sldId id="4920" r:id="rId48"/>
    <p:sldId id="4934" r:id="rId49"/>
    <p:sldId id="388" r:id="rId50"/>
    <p:sldId id="4933" r:id="rId51"/>
    <p:sldId id="601" r:id="rId52"/>
    <p:sldId id="329" r:id="rId53"/>
    <p:sldId id="389" r:id="rId54"/>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11E1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027" autoAdjust="0"/>
    <p:restoredTop sz="75690" autoAdjust="0"/>
  </p:normalViewPr>
  <p:slideViewPr>
    <p:cSldViewPr snapToGrid="0">
      <p:cViewPr varScale="1">
        <p:scale>
          <a:sx n="66" d="100"/>
          <a:sy n="66" d="100"/>
        </p:scale>
        <p:origin x="1238" y="3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iagrams/_rels/data1.xml.rels><?xml version="1.0" encoding="UTF-8" standalone="yes"?>
<Relationships xmlns="http://schemas.openxmlformats.org/package/2006/relationships"><Relationship Id="rId1" Type="http://schemas.openxmlformats.org/officeDocument/2006/relationships/image" Target="../media/image45.png"/></Relationships>
</file>

<file path=ppt/diagrams/_rels/drawing1.xml.rels><?xml version="1.0" encoding="UTF-8" standalone="yes"?>
<Relationships xmlns="http://schemas.openxmlformats.org/package/2006/relationships"><Relationship Id="rId1" Type="http://schemas.openxmlformats.org/officeDocument/2006/relationships/image" Target="../media/image45.png"/></Relationships>
</file>

<file path=ppt/diagrams/colors1.xml><?xml version="1.0" encoding="utf-8"?>
<dgm:colorsDef xmlns:dgm="http://schemas.openxmlformats.org/drawingml/2006/diagram" xmlns:a="http://schemas.openxmlformats.org/drawingml/2006/main" uniqueId="urn:microsoft.com/office/officeart/2005/8/colors/colorful5#1">
  <dgm:title val=""/>
  <dgm:desc val=""/>
  <dgm:catLst>
    <dgm:cat type="colorful" pri="10500"/>
  </dgm:catLst>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800EE499-D129-484D-B5C0-D0F3AC30E8B1}" type="doc">
      <dgm:prSet loTypeId="urn:microsoft.com/office/officeart/2005/8/layout/vList3" loCatId="list" qsTypeId="urn:microsoft.com/office/officeart/2005/8/quickstyle/simple1#1" qsCatId="simple" csTypeId="urn:microsoft.com/office/officeart/2005/8/colors/colorful5#1" csCatId="accent1" phldr="0"/>
      <dgm:spPr/>
    </dgm:pt>
    <dgm:pt modelId="{BEB4A0DE-FB16-4C4F-8DEA-03570694B93A}">
      <dgm:prSet phldrT="[Text]" phldr="0" custT="1"/>
      <dgm:spPr/>
      <dgm:t>
        <a:bodyPr vert="horz" wrap="square"/>
        <a:lstStyle/>
        <a:p>
          <a:pPr>
            <a:lnSpc>
              <a:spcPct val="100000"/>
            </a:lnSpc>
            <a:spcBef>
              <a:spcPct val="0"/>
            </a:spcBef>
            <a:spcAft>
              <a:spcPct val="35000"/>
            </a:spcAft>
          </a:pPr>
          <a:r>
            <a:rPr lang="de-AT" altLang="en-US" sz="3600">
              <a:latin typeface="Calibri" panose="020F0502020204030204" charset="0"/>
            </a:rPr>
            <a:t>APEX Sert</a:t>
          </a:r>
        </a:p>
      </dgm:t>
    </dgm:pt>
    <dgm:pt modelId="{A1CD0B47-03FC-4535-A972-2673574CE2F3}" type="parTrans" cxnId="{6933BBB7-80A9-4FFC-851D-8ACAAF7CCA0D}">
      <dgm:prSet/>
      <dgm:spPr/>
    </dgm:pt>
    <dgm:pt modelId="{66283CB7-69B8-41D5-A569-950515985F71}" type="sibTrans" cxnId="{6933BBB7-80A9-4FFC-851D-8ACAAF7CCA0D}">
      <dgm:prSet/>
      <dgm:spPr/>
    </dgm:pt>
    <dgm:pt modelId="{11A5EA0A-517A-463B-9BA8-5EB54D7D10F8}">
      <dgm:prSet phldrT="[Text]" phldr="0" custT="1"/>
      <dgm:spPr/>
      <dgm:t>
        <a:bodyPr vert="horz" wrap="square"/>
        <a:lstStyle/>
        <a:p>
          <a:pPr>
            <a:lnSpc>
              <a:spcPct val="100000"/>
            </a:lnSpc>
            <a:spcBef>
              <a:spcPct val="0"/>
            </a:spcBef>
            <a:spcAft>
              <a:spcPct val="35000"/>
            </a:spcAft>
          </a:pPr>
          <a:r>
            <a:rPr lang="de-AT" altLang="en-US" sz="3600">
              <a:latin typeface="Calibri" panose="020F0502020204030204" charset="0"/>
            </a:rPr>
            <a:t>APEXSec</a:t>
          </a:r>
        </a:p>
      </dgm:t>
    </dgm:pt>
    <dgm:pt modelId="{E2B15CF1-464F-45CC-BFE4-6F0AA417C19E}" type="parTrans" cxnId="{A8F0A285-0AC1-4D96-B2E5-9CE8A09EBD04}">
      <dgm:prSet/>
      <dgm:spPr/>
    </dgm:pt>
    <dgm:pt modelId="{4EA87785-B7B3-4F48-BB13-D91C5DEA8DC1}" type="sibTrans" cxnId="{A8F0A285-0AC1-4D96-B2E5-9CE8A09EBD04}">
      <dgm:prSet/>
      <dgm:spPr/>
    </dgm:pt>
    <dgm:pt modelId="{C8B43EAA-6FE4-4D13-9546-2AD935EBE96E}">
      <dgm:prSet phldr="0" custT="1"/>
      <dgm:spPr/>
      <dgm:t>
        <a:bodyPr vert="horz" wrap="square"/>
        <a:lstStyle/>
        <a:p>
          <a:pPr>
            <a:lnSpc>
              <a:spcPct val="100000"/>
            </a:lnSpc>
            <a:spcBef>
              <a:spcPct val="0"/>
            </a:spcBef>
            <a:spcAft>
              <a:spcPct val="35000"/>
            </a:spcAft>
          </a:pPr>
          <a:r>
            <a:rPr lang="de-AT" sz="3600">
              <a:latin typeface="Calibri" panose="020F0502020204030204" charset="0"/>
              <a:sym typeface="+mn-ea"/>
            </a:rPr>
            <a:t>APEX Project Eye</a:t>
          </a:r>
          <a:endParaRPr lang="de-AT" sz="3600">
            <a:latin typeface="Calibri" panose="020F0502020204030204" charset="0"/>
          </a:endParaRPr>
        </a:p>
      </dgm:t>
    </dgm:pt>
    <dgm:pt modelId="{5BAC85B2-94E1-4278-9A87-E5F454420932}" type="parTrans" cxnId="{AA6E6B92-A12C-4488-8CD0-826280EE0CAF}">
      <dgm:prSet/>
      <dgm:spPr/>
    </dgm:pt>
    <dgm:pt modelId="{8F490E93-51CD-4CB2-8579-71A1E1145BFC}" type="sibTrans" cxnId="{AA6E6B92-A12C-4488-8CD0-826280EE0CAF}">
      <dgm:prSet/>
      <dgm:spPr/>
    </dgm:pt>
    <dgm:pt modelId="{93A26044-92DA-4E45-85B7-EDCF395833E7}">
      <dgm:prSet phldr="0" custT="1"/>
      <dgm:spPr/>
      <dgm:t>
        <a:bodyPr vert="horz" wrap="square"/>
        <a:lstStyle/>
        <a:p>
          <a:pPr>
            <a:lnSpc>
              <a:spcPct val="100000"/>
            </a:lnSpc>
            <a:spcBef>
              <a:spcPct val="0"/>
            </a:spcBef>
            <a:spcAft>
              <a:spcPct val="35000"/>
            </a:spcAft>
          </a:pPr>
          <a:r>
            <a:rPr sz="3600">
              <a:sym typeface="+mn-ea"/>
            </a:rPr>
            <a:t>A</a:t>
          </a:r>
          <a:r>
            <a:rPr lang="de-AT" sz="3600">
              <a:latin typeface="Calibri" panose="020F0502020204030204" charset="0"/>
              <a:sym typeface="+mn-ea"/>
            </a:rPr>
            <a:t>dviser</a:t>
          </a:r>
          <a:endParaRPr lang="de-AT" sz="3600">
            <a:latin typeface="Calibri" panose="020F0502020204030204" charset="0"/>
          </a:endParaRPr>
        </a:p>
      </dgm:t>
    </dgm:pt>
    <dgm:pt modelId="{AE96B1B8-1BD9-4369-A955-D491F6CB5AD5}" type="parTrans" cxnId="{60741AAB-7222-4668-827F-4A7A42435092}">
      <dgm:prSet/>
      <dgm:spPr/>
    </dgm:pt>
    <dgm:pt modelId="{D504F33E-9B12-41FA-869A-D3C186611AC1}" type="sibTrans" cxnId="{60741AAB-7222-4668-827F-4A7A42435092}">
      <dgm:prSet/>
      <dgm:spPr/>
    </dgm:pt>
    <dgm:pt modelId="{25EF8B53-4C57-43A4-9FE1-40C318A0AD88}">
      <dgm:prSet phldrT="[Text]" phldr="0" custT="1"/>
      <dgm:spPr/>
      <dgm:t>
        <a:bodyPr vert="horz" wrap="square"/>
        <a:lstStyle/>
        <a:p>
          <a:pPr>
            <a:lnSpc>
              <a:spcPct val="100000"/>
            </a:lnSpc>
            <a:spcBef>
              <a:spcPct val="0"/>
            </a:spcBef>
            <a:spcAft>
              <a:spcPct val="35000"/>
            </a:spcAft>
          </a:pPr>
          <a:r>
            <a:rPr lang="de-AT" altLang="en-US" sz="3600" b="1">
              <a:latin typeface="Calibri" panose="020F0502020204030204" charset="0"/>
            </a:rPr>
            <a:t>DIY Tool</a:t>
          </a:r>
        </a:p>
      </dgm:t>
    </dgm:pt>
    <dgm:pt modelId="{62CE1C4C-AE05-4247-9728-BCA5F5CA780A}" type="parTrans" cxnId="{0499C061-5F51-4163-ADE1-E883239F852B}">
      <dgm:prSet/>
      <dgm:spPr/>
    </dgm:pt>
    <dgm:pt modelId="{F463D266-32E5-414A-9781-DA46FFE60955}" type="sibTrans" cxnId="{0499C061-5F51-4163-ADE1-E883239F852B}">
      <dgm:prSet/>
      <dgm:spPr/>
    </dgm:pt>
    <dgm:pt modelId="{3A30B1D0-F146-41C6-9373-8CC849B0566C}" type="pres">
      <dgm:prSet presAssocID="{800EE499-D129-484D-B5C0-D0F3AC30E8B1}" presName="linearFlow" presStyleCnt="0">
        <dgm:presLayoutVars>
          <dgm:dir/>
          <dgm:resizeHandles val="exact"/>
        </dgm:presLayoutVars>
      </dgm:prSet>
      <dgm:spPr/>
    </dgm:pt>
    <dgm:pt modelId="{65AAD8D9-A2BB-4BC0-ADC4-32A3E0934999}" type="pres">
      <dgm:prSet presAssocID="{BEB4A0DE-FB16-4C4F-8DEA-03570694B93A}" presName="composite" presStyleCnt="0"/>
      <dgm:spPr/>
    </dgm:pt>
    <dgm:pt modelId="{F8DF891C-0D10-4055-A8A8-3FC34ADEDC5B}" type="pres">
      <dgm:prSet presAssocID="{BEB4A0DE-FB16-4C4F-8DEA-03570694B93A}" presName="imgShp" presStyleLbl="fgImgPlace1" presStyleIdx="0" presStyleCnt="5"/>
      <dgm:spPr>
        <a:blipFill>
          <a:blip xmlns:r="http://schemas.openxmlformats.org/officeDocument/2006/relationships" r:embed="rId1"/>
          <a:stretch>
            <a:fillRect/>
          </a:stretch>
        </a:blipFill>
      </dgm:spPr>
    </dgm:pt>
    <dgm:pt modelId="{5D3E6026-A697-4D8F-84B5-C5321A8528B3}" type="pres">
      <dgm:prSet presAssocID="{BEB4A0DE-FB16-4C4F-8DEA-03570694B93A}" presName="txShp" presStyleLbl="node1" presStyleIdx="0" presStyleCnt="5">
        <dgm:presLayoutVars>
          <dgm:bulletEnabled val="1"/>
        </dgm:presLayoutVars>
      </dgm:prSet>
      <dgm:spPr/>
    </dgm:pt>
    <dgm:pt modelId="{01F33C7F-4C3C-42D3-8542-4BC345A10B4C}" type="pres">
      <dgm:prSet presAssocID="{66283CB7-69B8-41D5-A569-950515985F71}" presName="spacing" presStyleCnt="0"/>
      <dgm:spPr/>
    </dgm:pt>
    <dgm:pt modelId="{5373068E-DCEB-4D3C-BFF1-43C34CE727FD}" type="pres">
      <dgm:prSet presAssocID="{11A5EA0A-517A-463B-9BA8-5EB54D7D10F8}" presName="composite" presStyleCnt="0"/>
      <dgm:spPr/>
    </dgm:pt>
    <dgm:pt modelId="{48C23F44-CDC2-4998-B9C4-F737C51D3228}" type="pres">
      <dgm:prSet presAssocID="{11A5EA0A-517A-463B-9BA8-5EB54D7D10F8}" presName="imgShp" presStyleLbl="fgImgPlace1" presStyleIdx="1" presStyleCnt="5"/>
      <dgm:spPr>
        <a:blipFill>
          <a:blip xmlns:r="http://schemas.openxmlformats.org/officeDocument/2006/relationships" r:embed="rId1"/>
          <a:stretch>
            <a:fillRect/>
          </a:stretch>
        </a:blipFill>
      </dgm:spPr>
    </dgm:pt>
    <dgm:pt modelId="{DC27DDA6-73A4-45AF-8B52-70E594C6E063}" type="pres">
      <dgm:prSet presAssocID="{11A5EA0A-517A-463B-9BA8-5EB54D7D10F8}" presName="txShp" presStyleLbl="node1" presStyleIdx="1" presStyleCnt="5">
        <dgm:presLayoutVars>
          <dgm:bulletEnabled val="1"/>
        </dgm:presLayoutVars>
      </dgm:prSet>
      <dgm:spPr/>
    </dgm:pt>
    <dgm:pt modelId="{1BD648EC-230D-47E1-A618-F93D265B0703}" type="pres">
      <dgm:prSet presAssocID="{4EA87785-B7B3-4F48-BB13-D91C5DEA8DC1}" presName="spacing" presStyleCnt="0"/>
      <dgm:spPr/>
    </dgm:pt>
    <dgm:pt modelId="{CD8C8E0A-B50C-4DDC-8060-59EBD5106DDA}" type="pres">
      <dgm:prSet presAssocID="{C8B43EAA-6FE4-4D13-9546-2AD935EBE96E}" presName="composite" presStyleCnt="0"/>
      <dgm:spPr/>
    </dgm:pt>
    <dgm:pt modelId="{4CBC6A27-1E72-44A3-9AD9-0AD74BDE234B}" type="pres">
      <dgm:prSet presAssocID="{C8B43EAA-6FE4-4D13-9546-2AD935EBE96E}" presName="imgShp" presStyleLbl="fgImgPlace1" presStyleIdx="2" presStyleCnt="5"/>
      <dgm:spPr>
        <a:blipFill>
          <a:blip xmlns:r="http://schemas.openxmlformats.org/officeDocument/2006/relationships" r:embed="rId1"/>
          <a:stretch>
            <a:fillRect/>
          </a:stretch>
        </a:blipFill>
      </dgm:spPr>
    </dgm:pt>
    <dgm:pt modelId="{A41B812C-B0B8-4BC1-BFD1-F7F043D13D72}" type="pres">
      <dgm:prSet presAssocID="{C8B43EAA-6FE4-4D13-9546-2AD935EBE96E}" presName="txShp" presStyleLbl="node1" presStyleIdx="2" presStyleCnt="5">
        <dgm:presLayoutVars>
          <dgm:bulletEnabled val="1"/>
        </dgm:presLayoutVars>
      </dgm:prSet>
      <dgm:spPr/>
    </dgm:pt>
    <dgm:pt modelId="{58D4A4E4-22B7-4F39-A236-0298EA06DC5A}" type="pres">
      <dgm:prSet presAssocID="{8F490E93-51CD-4CB2-8579-71A1E1145BFC}" presName="spacing" presStyleCnt="0"/>
      <dgm:spPr/>
    </dgm:pt>
    <dgm:pt modelId="{82671A28-5D64-4DEC-89A6-7BD4395F9829}" type="pres">
      <dgm:prSet presAssocID="{93A26044-92DA-4E45-85B7-EDCF395833E7}" presName="composite" presStyleCnt="0"/>
      <dgm:spPr/>
    </dgm:pt>
    <dgm:pt modelId="{D7B71341-C030-4C6D-B445-97DD036AD87B}" type="pres">
      <dgm:prSet presAssocID="{93A26044-92DA-4E45-85B7-EDCF395833E7}" presName="imgShp" presStyleLbl="fgImgPlace1" presStyleIdx="3" presStyleCnt="5"/>
      <dgm:spPr>
        <a:blipFill>
          <a:blip xmlns:r="http://schemas.openxmlformats.org/officeDocument/2006/relationships" r:embed="rId1"/>
          <a:stretch>
            <a:fillRect/>
          </a:stretch>
        </a:blipFill>
      </dgm:spPr>
    </dgm:pt>
    <dgm:pt modelId="{10E9EFDF-A5D6-4219-B704-020697278EBA}" type="pres">
      <dgm:prSet presAssocID="{93A26044-92DA-4E45-85B7-EDCF395833E7}" presName="txShp" presStyleLbl="node1" presStyleIdx="3" presStyleCnt="5">
        <dgm:presLayoutVars>
          <dgm:bulletEnabled val="1"/>
        </dgm:presLayoutVars>
      </dgm:prSet>
      <dgm:spPr/>
    </dgm:pt>
    <dgm:pt modelId="{D7682C93-068E-467E-8A8F-17834CF562ED}" type="pres">
      <dgm:prSet presAssocID="{D504F33E-9B12-41FA-869A-D3C186611AC1}" presName="spacing" presStyleCnt="0"/>
      <dgm:spPr/>
    </dgm:pt>
    <dgm:pt modelId="{7D4A810A-A6D4-47BA-AF8D-AB4F73C04080}" type="pres">
      <dgm:prSet presAssocID="{25EF8B53-4C57-43A4-9FE1-40C318A0AD88}" presName="composite" presStyleCnt="0"/>
      <dgm:spPr/>
    </dgm:pt>
    <dgm:pt modelId="{69DE5637-6198-4292-ADFF-69DC2A063BC5}" type="pres">
      <dgm:prSet presAssocID="{25EF8B53-4C57-43A4-9FE1-40C318A0AD88}" presName="imgShp" presStyleLbl="fgImgPlace1" presStyleIdx="4" presStyleCnt="5"/>
      <dgm:spPr>
        <a:blipFill>
          <a:blip xmlns:r="http://schemas.openxmlformats.org/officeDocument/2006/relationships" r:embed="rId1"/>
          <a:stretch>
            <a:fillRect/>
          </a:stretch>
        </a:blipFill>
      </dgm:spPr>
    </dgm:pt>
    <dgm:pt modelId="{00C34D87-B2DD-493A-BAA2-1A14EA17DEB1}" type="pres">
      <dgm:prSet presAssocID="{25EF8B53-4C57-43A4-9FE1-40C318A0AD88}" presName="txShp" presStyleLbl="node1" presStyleIdx="4" presStyleCnt="5">
        <dgm:presLayoutVars>
          <dgm:bulletEnabled val="1"/>
        </dgm:presLayoutVars>
      </dgm:prSet>
      <dgm:spPr/>
    </dgm:pt>
  </dgm:ptLst>
  <dgm:cxnLst>
    <dgm:cxn modelId="{533B7E03-3CAC-4AEA-B110-12784D531531}" type="presOf" srcId="{4EA87785-B7B3-4F48-BB13-D91C5DEA8DC1}" destId="{1BD648EC-230D-47E1-A618-F93D265B0703}" srcOrd="0" destOrd="0" presId="urn:microsoft.com/office/officeart/2005/8/layout/vList3"/>
    <dgm:cxn modelId="{46DD463A-2801-454C-B64C-1F95E30DAD8D}" type="presOf" srcId="{93A26044-92DA-4E45-85B7-EDCF395833E7}" destId="{10E9EFDF-A5D6-4219-B704-020697278EBA}" srcOrd="0" destOrd="0" presId="urn:microsoft.com/office/officeart/2005/8/layout/vList3"/>
    <dgm:cxn modelId="{0499C061-5F51-4163-ADE1-E883239F852B}" srcId="{800EE499-D129-484D-B5C0-D0F3AC30E8B1}" destId="{25EF8B53-4C57-43A4-9FE1-40C318A0AD88}" srcOrd="4" destOrd="0" parTransId="{62CE1C4C-AE05-4247-9728-BCA5F5CA780A}" sibTransId="{F463D266-32E5-414A-9781-DA46FFE60955}"/>
    <dgm:cxn modelId="{CA095449-61A8-45CE-AB61-64CAB72156E5}" type="presOf" srcId="{8F490E93-51CD-4CB2-8579-71A1E1145BFC}" destId="{58D4A4E4-22B7-4F39-A236-0298EA06DC5A}" srcOrd="0" destOrd="0" presId="urn:microsoft.com/office/officeart/2005/8/layout/vList3"/>
    <dgm:cxn modelId="{0EF1D174-893D-47FA-AEBC-8BA586F660DC}" type="presOf" srcId="{11A5EA0A-517A-463B-9BA8-5EB54D7D10F8}" destId="{DC27DDA6-73A4-45AF-8B52-70E594C6E063}" srcOrd="0" destOrd="0" presId="urn:microsoft.com/office/officeart/2005/8/layout/vList3"/>
    <dgm:cxn modelId="{B532C956-0306-4AB1-A4E5-AB0A825283B7}" type="presOf" srcId="{BEB4A0DE-FB16-4C4F-8DEA-03570694B93A}" destId="{5D3E6026-A697-4D8F-84B5-C5321A8528B3}" srcOrd="0" destOrd="0" presId="urn:microsoft.com/office/officeart/2005/8/layout/vList3"/>
    <dgm:cxn modelId="{E6EA1558-F5F9-4811-95AB-F8FDC6556963}" type="presOf" srcId="{800EE499-D129-484D-B5C0-D0F3AC30E8B1}" destId="{3A30B1D0-F146-41C6-9373-8CC849B0566C}" srcOrd="0" destOrd="0" presId="urn:microsoft.com/office/officeart/2005/8/layout/vList3"/>
    <dgm:cxn modelId="{A8F0A285-0AC1-4D96-B2E5-9CE8A09EBD04}" srcId="{800EE499-D129-484D-B5C0-D0F3AC30E8B1}" destId="{11A5EA0A-517A-463B-9BA8-5EB54D7D10F8}" srcOrd="1" destOrd="0" parTransId="{E2B15CF1-464F-45CC-BFE4-6F0AA417C19E}" sibTransId="{4EA87785-B7B3-4F48-BB13-D91C5DEA8DC1}"/>
    <dgm:cxn modelId="{AA6E6B92-A12C-4488-8CD0-826280EE0CAF}" srcId="{800EE499-D129-484D-B5C0-D0F3AC30E8B1}" destId="{C8B43EAA-6FE4-4D13-9546-2AD935EBE96E}" srcOrd="2" destOrd="0" parTransId="{5BAC85B2-94E1-4278-9A87-E5F454420932}" sibTransId="{8F490E93-51CD-4CB2-8579-71A1E1145BFC}"/>
    <dgm:cxn modelId="{6DC24D96-4A8A-4904-B258-8E1CC7A79233}" type="presOf" srcId="{D504F33E-9B12-41FA-869A-D3C186611AC1}" destId="{D7682C93-068E-467E-8A8F-17834CF562ED}" srcOrd="0" destOrd="0" presId="urn:microsoft.com/office/officeart/2005/8/layout/vList3"/>
    <dgm:cxn modelId="{60741AAB-7222-4668-827F-4A7A42435092}" srcId="{800EE499-D129-484D-B5C0-D0F3AC30E8B1}" destId="{93A26044-92DA-4E45-85B7-EDCF395833E7}" srcOrd="3" destOrd="0" parTransId="{AE96B1B8-1BD9-4369-A955-D491F6CB5AD5}" sibTransId="{D504F33E-9B12-41FA-869A-D3C186611AC1}"/>
    <dgm:cxn modelId="{6933BBB7-80A9-4FFC-851D-8ACAAF7CCA0D}" srcId="{800EE499-D129-484D-B5C0-D0F3AC30E8B1}" destId="{BEB4A0DE-FB16-4C4F-8DEA-03570694B93A}" srcOrd="0" destOrd="0" parTransId="{A1CD0B47-03FC-4535-A972-2673574CE2F3}" sibTransId="{66283CB7-69B8-41D5-A569-950515985F71}"/>
    <dgm:cxn modelId="{A48E27DE-803E-46C2-846A-328C807FBFCA}" type="presOf" srcId="{C8B43EAA-6FE4-4D13-9546-2AD935EBE96E}" destId="{A41B812C-B0B8-4BC1-BFD1-F7F043D13D72}" srcOrd="0" destOrd="0" presId="urn:microsoft.com/office/officeart/2005/8/layout/vList3"/>
    <dgm:cxn modelId="{8F56AEE8-4A87-42BD-AFA7-01F613BE0177}" type="presOf" srcId="{66283CB7-69B8-41D5-A569-950515985F71}" destId="{01F33C7F-4C3C-42D3-8542-4BC345A10B4C}" srcOrd="0" destOrd="0" presId="urn:microsoft.com/office/officeart/2005/8/layout/vList3"/>
    <dgm:cxn modelId="{B624BEF3-5C32-49DF-98FC-675F74F543C1}" type="presOf" srcId="{25EF8B53-4C57-43A4-9FE1-40C318A0AD88}" destId="{00C34D87-B2DD-493A-BAA2-1A14EA17DEB1}" srcOrd="0" destOrd="0" presId="urn:microsoft.com/office/officeart/2005/8/layout/vList3"/>
    <dgm:cxn modelId="{E8444AFB-7CD8-400A-B3C5-5D26F2A10325}" type="presParOf" srcId="{3A30B1D0-F146-41C6-9373-8CC849B0566C}" destId="{65AAD8D9-A2BB-4BC0-ADC4-32A3E0934999}" srcOrd="0" destOrd="0" presId="urn:microsoft.com/office/officeart/2005/8/layout/vList3"/>
    <dgm:cxn modelId="{79B672B3-4B62-4A15-8EEA-7910FB15C809}" type="presParOf" srcId="{65AAD8D9-A2BB-4BC0-ADC4-32A3E0934999}" destId="{F8DF891C-0D10-4055-A8A8-3FC34ADEDC5B}" srcOrd="0" destOrd="0" presId="urn:microsoft.com/office/officeart/2005/8/layout/vList3"/>
    <dgm:cxn modelId="{6EA6A23A-B6E4-46D4-B3C6-87220C3BB0F2}" type="presParOf" srcId="{65AAD8D9-A2BB-4BC0-ADC4-32A3E0934999}" destId="{5D3E6026-A697-4D8F-84B5-C5321A8528B3}" srcOrd="1" destOrd="0" presId="urn:microsoft.com/office/officeart/2005/8/layout/vList3"/>
    <dgm:cxn modelId="{556F8829-1656-4C76-9091-703682787B68}" type="presParOf" srcId="{3A30B1D0-F146-41C6-9373-8CC849B0566C}" destId="{01F33C7F-4C3C-42D3-8542-4BC345A10B4C}" srcOrd="1" destOrd="0" presId="urn:microsoft.com/office/officeart/2005/8/layout/vList3"/>
    <dgm:cxn modelId="{79925BA1-4F8A-4272-AD4C-7C6D9193050A}" type="presParOf" srcId="{3A30B1D0-F146-41C6-9373-8CC849B0566C}" destId="{5373068E-DCEB-4D3C-BFF1-43C34CE727FD}" srcOrd="2" destOrd="0" presId="urn:microsoft.com/office/officeart/2005/8/layout/vList3"/>
    <dgm:cxn modelId="{90B32E94-C080-42BC-9386-02550EF3ED1C}" type="presParOf" srcId="{5373068E-DCEB-4D3C-BFF1-43C34CE727FD}" destId="{48C23F44-CDC2-4998-B9C4-F737C51D3228}" srcOrd="0" destOrd="0" presId="urn:microsoft.com/office/officeart/2005/8/layout/vList3"/>
    <dgm:cxn modelId="{5C0254E7-47A0-4F29-A186-EF4E1F8B2D4B}" type="presParOf" srcId="{5373068E-DCEB-4D3C-BFF1-43C34CE727FD}" destId="{DC27DDA6-73A4-45AF-8B52-70E594C6E063}" srcOrd="1" destOrd="0" presId="urn:microsoft.com/office/officeart/2005/8/layout/vList3"/>
    <dgm:cxn modelId="{1CD257D3-73CF-4A4B-8B11-91AD8DE9E708}" type="presParOf" srcId="{3A30B1D0-F146-41C6-9373-8CC849B0566C}" destId="{1BD648EC-230D-47E1-A618-F93D265B0703}" srcOrd="3" destOrd="0" presId="urn:microsoft.com/office/officeart/2005/8/layout/vList3"/>
    <dgm:cxn modelId="{73B2C912-DDED-46F0-919B-DEB4416F21F9}" type="presParOf" srcId="{3A30B1D0-F146-41C6-9373-8CC849B0566C}" destId="{CD8C8E0A-B50C-4DDC-8060-59EBD5106DDA}" srcOrd="4" destOrd="0" presId="urn:microsoft.com/office/officeart/2005/8/layout/vList3"/>
    <dgm:cxn modelId="{DE9676CD-6ABE-4D33-BAAD-E47B0E250EA4}" type="presParOf" srcId="{CD8C8E0A-B50C-4DDC-8060-59EBD5106DDA}" destId="{4CBC6A27-1E72-44A3-9AD9-0AD74BDE234B}" srcOrd="0" destOrd="0" presId="urn:microsoft.com/office/officeart/2005/8/layout/vList3"/>
    <dgm:cxn modelId="{A86A1218-3A1E-43E0-B110-62D58FECC1F5}" type="presParOf" srcId="{CD8C8E0A-B50C-4DDC-8060-59EBD5106DDA}" destId="{A41B812C-B0B8-4BC1-BFD1-F7F043D13D72}" srcOrd="1" destOrd="0" presId="urn:microsoft.com/office/officeart/2005/8/layout/vList3"/>
    <dgm:cxn modelId="{D7D73A1A-BF6A-4842-A03F-40B9135D52CD}" type="presParOf" srcId="{3A30B1D0-F146-41C6-9373-8CC849B0566C}" destId="{58D4A4E4-22B7-4F39-A236-0298EA06DC5A}" srcOrd="5" destOrd="0" presId="urn:microsoft.com/office/officeart/2005/8/layout/vList3"/>
    <dgm:cxn modelId="{529D176B-D6AC-4E72-A6E0-A27711F96440}" type="presParOf" srcId="{3A30B1D0-F146-41C6-9373-8CC849B0566C}" destId="{82671A28-5D64-4DEC-89A6-7BD4395F9829}" srcOrd="6" destOrd="0" presId="urn:microsoft.com/office/officeart/2005/8/layout/vList3"/>
    <dgm:cxn modelId="{CFACDE94-41F0-479E-B308-B7001B41D161}" type="presParOf" srcId="{82671A28-5D64-4DEC-89A6-7BD4395F9829}" destId="{D7B71341-C030-4C6D-B445-97DD036AD87B}" srcOrd="0" destOrd="0" presId="urn:microsoft.com/office/officeart/2005/8/layout/vList3"/>
    <dgm:cxn modelId="{B1B4D52B-7993-47C8-98AE-1352D7FBFA05}" type="presParOf" srcId="{82671A28-5D64-4DEC-89A6-7BD4395F9829}" destId="{10E9EFDF-A5D6-4219-B704-020697278EBA}" srcOrd="1" destOrd="0" presId="urn:microsoft.com/office/officeart/2005/8/layout/vList3"/>
    <dgm:cxn modelId="{94C47883-6AB2-4EED-BF47-2CF10FFEED89}" type="presParOf" srcId="{3A30B1D0-F146-41C6-9373-8CC849B0566C}" destId="{D7682C93-068E-467E-8A8F-17834CF562ED}" srcOrd="7" destOrd="0" presId="urn:microsoft.com/office/officeart/2005/8/layout/vList3"/>
    <dgm:cxn modelId="{77858A82-0494-43CC-B87F-12D9EF3D26C7}" type="presParOf" srcId="{3A30B1D0-F146-41C6-9373-8CC849B0566C}" destId="{7D4A810A-A6D4-47BA-AF8D-AB4F73C04080}" srcOrd="8" destOrd="0" presId="urn:microsoft.com/office/officeart/2005/8/layout/vList3"/>
    <dgm:cxn modelId="{88874387-ADDF-4DAA-BDB5-008D0C454AA9}" type="presParOf" srcId="{7D4A810A-A6D4-47BA-AF8D-AB4F73C04080}" destId="{69DE5637-6198-4292-ADFF-69DC2A063BC5}" srcOrd="0" destOrd="0" presId="urn:microsoft.com/office/officeart/2005/8/layout/vList3"/>
    <dgm:cxn modelId="{8F8A55B4-8558-463C-BB77-A6FDD61CC371}" type="presParOf" srcId="{7D4A810A-A6D4-47BA-AF8D-AB4F73C04080}" destId="{00C34D87-B2DD-493A-BAA2-1A14EA17DEB1}" srcOrd="1" destOrd="0" presId="urn:microsoft.com/office/officeart/2005/8/layout/vList3"/>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3E6026-A697-4D8F-84B5-C5321A8528B3}">
      <dsp:nvSpPr>
        <dsp:cNvPr id="0" name=""/>
        <dsp:cNvSpPr/>
      </dsp:nvSpPr>
      <dsp:spPr>
        <a:xfrm rot="10800000">
          <a:off x="1278715" y="2753"/>
          <a:ext cx="4397149" cy="684649"/>
        </a:xfrm>
        <a:prstGeom prst="homePlate">
          <a:avLst/>
        </a:prstGeom>
        <a:solidFill>
          <a:schemeClr val="accent5">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911" tIns="137160" rIns="256032" bIns="137160" numCol="1" spcCol="1270" anchor="ctr" anchorCtr="0">
          <a:noAutofit/>
        </a:bodyPr>
        <a:lstStyle/>
        <a:p>
          <a:pPr marL="0" lvl="0" indent="0" algn="ctr" defTabSz="1600200">
            <a:lnSpc>
              <a:spcPct val="100000"/>
            </a:lnSpc>
            <a:spcBef>
              <a:spcPct val="0"/>
            </a:spcBef>
            <a:spcAft>
              <a:spcPct val="35000"/>
            </a:spcAft>
            <a:buNone/>
          </a:pPr>
          <a:r>
            <a:rPr lang="de-AT" altLang="en-US" sz="3600" kern="1200">
              <a:latin typeface="Calibri" panose="020F0502020204030204" charset="0"/>
            </a:rPr>
            <a:t>APEX Sert</a:t>
          </a:r>
        </a:p>
      </dsp:txBody>
      <dsp:txXfrm rot="10800000">
        <a:off x="1449877" y="2753"/>
        <a:ext cx="4225987" cy="684649"/>
      </dsp:txXfrm>
    </dsp:sp>
    <dsp:sp modelId="{F8DF891C-0D10-4055-A8A8-3FC34ADEDC5B}">
      <dsp:nvSpPr>
        <dsp:cNvPr id="0" name=""/>
        <dsp:cNvSpPr/>
      </dsp:nvSpPr>
      <dsp:spPr>
        <a:xfrm>
          <a:off x="936390" y="2753"/>
          <a:ext cx="684649" cy="684649"/>
        </a:xfrm>
        <a:prstGeom prst="ellipse">
          <a:avLst/>
        </a:prstGeom>
        <a:blipFill>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C27DDA6-73A4-45AF-8B52-70E594C6E063}">
      <dsp:nvSpPr>
        <dsp:cNvPr id="0" name=""/>
        <dsp:cNvSpPr/>
      </dsp:nvSpPr>
      <dsp:spPr>
        <a:xfrm rot="10800000">
          <a:off x="1278715" y="891775"/>
          <a:ext cx="4397149" cy="684649"/>
        </a:xfrm>
        <a:prstGeom prst="homePlate">
          <a:avLst/>
        </a:prstGeom>
        <a:solidFill>
          <a:schemeClr val="accent5">
            <a:hueOff val="-1838336"/>
            <a:satOff val="-2557"/>
            <a:lumOff val="-98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911" tIns="137160" rIns="256032" bIns="137160" numCol="1" spcCol="1270" anchor="ctr" anchorCtr="0">
          <a:noAutofit/>
        </a:bodyPr>
        <a:lstStyle/>
        <a:p>
          <a:pPr marL="0" lvl="0" indent="0" algn="ctr" defTabSz="1600200">
            <a:lnSpc>
              <a:spcPct val="100000"/>
            </a:lnSpc>
            <a:spcBef>
              <a:spcPct val="0"/>
            </a:spcBef>
            <a:spcAft>
              <a:spcPct val="35000"/>
            </a:spcAft>
            <a:buNone/>
          </a:pPr>
          <a:r>
            <a:rPr lang="de-AT" altLang="en-US" sz="3600" kern="1200">
              <a:latin typeface="Calibri" panose="020F0502020204030204" charset="0"/>
            </a:rPr>
            <a:t>APEXSec</a:t>
          </a:r>
        </a:p>
      </dsp:txBody>
      <dsp:txXfrm rot="10800000">
        <a:off x="1449877" y="891775"/>
        <a:ext cx="4225987" cy="684649"/>
      </dsp:txXfrm>
    </dsp:sp>
    <dsp:sp modelId="{48C23F44-CDC2-4998-B9C4-F737C51D3228}">
      <dsp:nvSpPr>
        <dsp:cNvPr id="0" name=""/>
        <dsp:cNvSpPr/>
      </dsp:nvSpPr>
      <dsp:spPr>
        <a:xfrm>
          <a:off x="936390" y="891775"/>
          <a:ext cx="684649" cy="684649"/>
        </a:xfrm>
        <a:prstGeom prst="ellipse">
          <a:avLst/>
        </a:prstGeom>
        <a:blipFill>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A41B812C-B0B8-4BC1-BFD1-F7F043D13D72}">
      <dsp:nvSpPr>
        <dsp:cNvPr id="0" name=""/>
        <dsp:cNvSpPr/>
      </dsp:nvSpPr>
      <dsp:spPr>
        <a:xfrm rot="10800000">
          <a:off x="1278715" y="1780797"/>
          <a:ext cx="4397149" cy="684649"/>
        </a:xfrm>
        <a:prstGeom prst="homePlate">
          <a:avLst/>
        </a:prstGeom>
        <a:solidFill>
          <a:schemeClr val="accent5">
            <a:hueOff val="-3676672"/>
            <a:satOff val="-5114"/>
            <a:lumOff val="-1961"/>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911" tIns="137160" rIns="256032" bIns="137160" numCol="1" spcCol="1270" anchor="ctr" anchorCtr="0">
          <a:noAutofit/>
        </a:bodyPr>
        <a:lstStyle/>
        <a:p>
          <a:pPr marL="0" lvl="0" indent="0" algn="ctr" defTabSz="1600200">
            <a:lnSpc>
              <a:spcPct val="100000"/>
            </a:lnSpc>
            <a:spcBef>
              <a:spcPct val="0"/>
            </a:spcBef>
            <a:spcAft>
              <a:spcPct val="35000"/>
            </a:spcAft>
            <a:buNone/>
          </a:pPr>
          <a:r>
            <a:rPr lang="de-AT" sz="3600" kern="1200">
              <a:latin typeface="Calibri" panose="020F0502020204030204" charset="0"/>
              <a:sym typeface="+mn-ea"/>
            </a:rPr>
            <a:t>APEX Project Eye</a:t>
          </a:r>
          <a:endParaRPr lang="de-AT" sz="3600" kern="1200">
            <a:latin typeface="Calibri" panose="020F0502020204030204" charset="0"/>
          </a:endParaRPr>
        </a:p>
      </dsp:txBody>
      <dsp:txXfrm rot="10800000">
        <a:off x="1449877" y="1780797"/>
        <a:ext cx="4225987" cy="684649"/>
      </dsp:txXfrm>
    </dsp:sp>
    <dsp:sp modelId="{4CBC6A27-1E72-44A3-9AD9-0AD74BDE234B}">
      <dsp:nvSpPr>
        <dsp:cNvPr id="0" name=""/>
        <dsp:cNvSpPr/>
      </dsp:nvSpPr>
      <dsp:spPr>
        <a:xfrm>
          <a:off x="936390" y="1780797"/>
          <a:ext cx="684649" cy="684649"/>
        </a:xfrm>
        <a:prstGeom prst="ellipse">
          <a:avLst/>
        </a:prstGeom>
        <a:blipFill>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10E9EFDF-A5D6-4219-B704-020697278EBA}">
      <dsp:nvSpPr>
        <dsp:cNvPr id="0" name=""/>
        <dsp:cNvSpPr/>
      </dsp:nvSpPr>
      <dsp:spPr>
        <a:xfrm rot="10800000">
          <a:off x="1278715" y="2669820"/>
          <a:ext cx="4397149" cy="684649"/>
        </a:xfrm>
        <a:prstGeom prst="homePlate">
          <a:avLst/>
        </a:prstGeom>
        <a:solidFill>
          <a:schemeClr val="accent5">
            <a:hueOff val="-5515009"/>
            <a:satOff val="-7671"/>
            <a:lumOff val="-294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911" tIns="137160" rIns="256032" bIns="137160" numCol="1" spcCol="1270" anchor="ctr" anchorCtr="0">
          <a:noAutofit/>
        </a:bodyPr>
        <a:lstStyle/>
        <a:p>
          <a:pPr marL="0" lvl="0" indent="0" algn="ctr" defTabSz="1600200">
            <a:lnSpc>
              <a:spcPct val="100000"/>
            </a:lnSpc>
            <a:spcBef>
              <a:spcPct val="0"/>
            </a:spcBef>
            <a:spcAft>
              <a:spcPct val="35000"/>
            </a:spcAft>
            <a:buNone/>
          </a:pPr>
          <a:r>
            <a:rPr sz="3600" kern="1200">
              <a:sym typeface="+mn-ea"/>
            </a:rPr>
            <a:t>A</a:t>
          </a:r>
          <a:r>
            <a:rPr lang="de-AT" sz="3600" kern="1200">
              <a:latin typeface="Calibri" panose="020F0502020204030204" charset="0"/>
              <a:sym typeface="+mn-ea"/>
            </a:rPr>
            <a:t>dviser</a:t>
          </a:r>
          <a:endParaRPr lang="de-AT" sz="3600" kern="1200">
            <a:latin typeface="Calibri" panose="020F0502020204030204" charset="0"/>
          </a:endParaRPr>
        </a:p>
      </dsp:txBody>
      <dsp:txXfrm rot="10800000">
        <a:off x="1449877" y="2669820"/>
        <a:ext cx="4225987" cy="684649"/>
      </dsp:txXfrm>
    </dsp:sp>
    <dsp:sp modelId="{D7B71341-C030-4C6D-B445-97DD036AD87B}">
      <dsp:nvSpPr>
        <dsp:cNvPr id="0" name=""/>
        <dsp:cNvSpPr/>
      </dsp:nvSpPr>
      <dsp:spPr>
        <a:xfrm>
          <a:off x="936390" y="2669820"/>
          <a:ext cx="684649" cy="684649"/>
        </a:xfrm>
        <a:prstGeom prst="ellipse">
          <a:avLst/>
        </a:prstGeom>
        <a:blipFill>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00C34D87-B2DD-493A-BAA2-1A14EA17DEB1}">
      <dsp:nvSpPr>
        <dsp:cNvPr id="0" name=""/>
        <dsp:cNvSpPr/>
      </dsp:nvSpPr>
      <dsp:spPr>
        <a:xfrm rot="10800000">
          <a:off x="1278715" y="3558842"/>
          <a:ext cx="4397149" cy="684649"/>
        </a:xfrm>
        <a:prstGeom prst="homePlate">
          <a:avLst/>
        </a:prstGeom>
        <a:solidFill>
          <a:schemeClr val="accent5">
            <a:hueOff val="-7353344"/>
            <a:satOff val="-10228"/>
            <a:lumOff val="-3922"/>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1911" tIns="137160" rIns="256032" bIns="137160" numCol="1" spcCol="1270" anchor="ctr" anchorCtr="0">
          <a:noAutofit/>
        </a:bodyPr>
        <a:lstStyle/>
        <a:p>
          <a:pPr marL="0" lvl="0" indent="0" algn="ctr" defTabSz="1600200">
            <a:lnSpc>
              <a:spcPct val="100000"/>
            </a:lnSpc>
            <a:spcBef>
              <a:spcPct val="0"/>
            </a:spcBef>
            <a:spcAft>
              <a:spcPct val="35000"/>
            </a:spcAft>
            <a:buNone/>
          </a:pPr>
          <a:r>
            <a:rPr lang="de-AT" altLang="en-US" sz="3600" b="1" kern="1200">
              <a:latin typeface="Calibri" panose="020F0502020204030204" charset="0"/>
            </a:rPr>
            <a:t>DIY Tool</a:t>
          </a:r>
        </a:p>
      </dsp:txBody>
      <dsp:txXfrm rot="10800000">
        <a:off x="1449877" y="3558842"/>
        <a:ext cx="4225987" cy="684649"/>
      </dsp:txXfrm>
    </dsp:sp>
    <dsp:sp modelId="{69DE5637-6198-4292-ADFF-69DC2A063BC5}">
      <dsp:nvSpPr>
        <dsp:cNvPr id="0" name=""/>
        <dsp:cNvSpPr/>
      </dsp:nvSpPr>
      <dsp:spPr>
        <a:xfrm>
          <a:off x="936390" y="3558842"/>
          <a:ext cx="684649" cy="684649"/>
        </a:xfrm>
        <a:prstGeom prst="ellipse">
          <a:avLst/>
        </a:prstGeom>
        <a:blipFill>
          <a:blip xmlns:r="http://schemas.openxmlformats.org/officeDocument/2006/relationships" r:embed="rId1"/>
          <a:stretch>
            <a:fillRect/>
          </a:stretch>
        </a:blip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22860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rPr>
              <a:t>‹#›</a:t>
            </a:fld>
            <a:endParaRPr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86" name="Google Shape;86;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r>
              <a:t>The easiest way to gain unauthorized access to a network is not via hacking or malware. The easiest way is to lie to an authorized user. “Social engineering” is the euphemism used to describe this approach. The most common form of social engineering is the phishing email. </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r>
              <a:rPr lang="en-GB" dirty="0">
                <a:effectLst/>
                <a:sym typeface="Calibri" panose="020F0502020204030204"/>
              </a:rPr>
              <a:t>The OWASP ( Open Web Application Security Project ) Top 10 is a standard awareness document for developers and web application security. It represents a broad consensus about the most critical security risks to web applications.</a:t>
            </a:r>
            <a:endParaRPr lang="en-GB"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a:p>
            <a:r>
              <a:rPr lang="en-GB" dirty="0">
                <a:effectLst/>
                <a:sym typeface="Calibri" panose="020F0502020204030204"/>
              </a:rPr>
              <a:t>Companies should adopt this document and start the process of ensuring that their web applications minimize these risks. Using the OWASP Top 10 is perhaps the most effective first step towards changing the software development culture within your organization into one that produces more secure code.</a:t>
            </a:r>
            <a:endParaRPr lang="en-GB" dirty="0"/>
          </a:p>
          <a:p>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r>
              <a:rPr lang="en-US"/>
              <a:t>APEX-SERT tool is an open-source tool that allows the user to evaluate the application to identify possible vulnerabilities and to remedy them. Found vulnerabilities can range from SQL-injection, XSS and deep linking to item protection and many other categories </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r>
              <a:rPr lang="en-US"/>
              <a:t>APEX-SERT tool is an open-source tool that allows the user to evaluate the application to identify possible vulnerabilities and to remedy them. Found vulnerabilities can range from SQL-injection, XSS and deep linking to item protection and many other categories </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is distributed as a Java JAR file, and requires a Java Runtime Environment in order to run.</a:t>
            </a:r>
          </a:p>
          <a:p>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must be launched from a command prompt.</a:t>
            </a:r>
          </a:p>
          <a:p>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to perform a security analysis it needs to know how you would like to retrieve your APEX application:</a:t>
            </a:r>
          </a:p>
          <a:p>
            <a:r>
              <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rPr>
              <a:t>- retrieve from APEX builder URL</a:t>
            </a:r>
          </a:p>
          <a:p>
            <a:pPr marL="400050" indent="-171450">
              <a:buFontTx/>
              <a:buChar char="-"/>
            </a:pPr>
            <a:r>
              <a:rPr lang="en-GB" sz="1200" b="0" i="0" u="none" strike="noStrike" cap="none" baseline="0" dirty="0" err="1">
                <a:solidFill>
                  <a:schemeClr val="dk1"/>
                </a:solidFill>
                <a:effectLst/>
                <a:latin typeface="Calibri" panose="020F0502020204030204"/>
                <a:ea typeface="Calibri" panose="020F0502020204030204"/>
                <a:cs typeface="Calibri" panose="020F0502020204030204"/>
                <a:sym typeface="Calibri" panose="020F0502020204030204"/>
              </a:rPr>
              <a:t>Retrive</a:t>
            </a:r>
            <a:r>
              <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rPr>
              <a:t> from database APEX schema</a:t>
            </a:r>
          </a:p>
          <a:p>
            <a:pPr marL="400050" indent="-171450">
              <a:buFontTx/>
              <a:buChar char="-"/>
            </a:pPr>
            <a:r>
              <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rPr>
              <a:t>Import from apex export file</a:t>
            </a:r>
          </a:p>
          <a:p>
            <a:pPr marL="400050" indent="-171450">
              <a:buFontTx/>
              <a:buChar char="-"/>
            </a:pP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Import Application and Additional SQL sources from a directory</a:t>
            </a:r>
          </a:p>
          <a:p>
            <a:pPr marL="228600" indent="0">
              <a:buFontTx/>
              <a:buNone/>
            </a:pP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offers two types of report based on the findings of your security assessment: a Summary Report and a Full Report. The Summary Report is displayed once </a:t>
            </a: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has completed its analysis</a:t>
            </a:r>
          </a:p>
          <a:p>
            <a:pPr marL="228600" indent="0">
              <a:buFontTx/>
              <a:buNone/>
            </a:pP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The Full Report contains detailed information about all the issues raised by </a:t>
            </a: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for your APEX application, and includes any Developer Comments that have been added to the findings.</a:t>
            </a:r>
            <a:endPar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endParaRPr>
          </a:p>
          <a:p>
            <a:pPr marL="400050" indent="-171450">
              <a:buFontTx/>
              <a:buChar char="-"/>
            </a:pPr>
            <a:endPar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endParaRPr>
          </a:p>
          <a:p>
            <a:pPr>
              <a:buFontTx/>
              <a:buChar char="-"/>
            </a:pPr>
            <a:endPar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29</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is distributed as a Java JAR file, and requires a Java Runtime Environment in order to run.</a:t>
            </a:r>
          </a:p>
          <a:p>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must be launched from a command prompt.</a:t>
            </a:r>
          </a:p>
          <a:p>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to perform a security analysis it needs to know how you would like to retrieve your APEX application:</a:t>
            </a:r>
          </a:p>
          <a:p>
            <a:r>
              <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rPr>
              <a:t>- retrieve from APEX builder URL</a:t>
            </a:r>
          </a:p>
          <a:p>
            <a:pPr marL="400050" indent="-171450">
              <a:buFontTx/>
              <a:buChar char="-"/>
            </a:pPr>
            <a:r>
              <a:rPr lang="en-GB" sz="1200" b="0" i="0" u="none" strike="noStrike" cap="none" baseline="0" dirty="0" err="1">
                <a:solidFill>
                  <a:schemeClr val="dk1"/>
                </a:solidFill>
                <a:effectLst/>
                <a:latin typeface="Calibri" panose="020F0502020204030204"/>
                <a:ea typeface="Calibri" panose="020F0502020204030204"/>
                <a:cs typeface="Calibri" panose="020F0502020204030204"/>
                <a:sym typeface="Calibri" panose="020F0502020204030204"/>
              </a:rPr>
              <a:t>Retrive</a:t>
            </a:r>
            <a:r>
              <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rPr>
              <a:t> from database APEX schema</a:t>
            </a:r>
          </a:p>
          <a:p>
            <a:pPr marL="400050" indent="-171450">
              <a:buFontTx/>
              <a:buChar char="-"/>
            </a:pPr>
            <a:r>
              <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rPr>
              <a:t>Import from apex export file</a:t>
            </a:r>
          </a:p>
          <a:p>
            <a:pPr marL="400050" indent="-171450">
              <a:buFontTx/>
              <a:buChar char="-"/>
            </a:pP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Import Application and Additional SQL sources from a directory</a:t>
            </a:r>
          </a:p>
          <a:p>
            <a:pPr marL="228600" indent="0">
              <a:buFontTx/>
              <a:buNone/>
            </a:pP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offers two types of report based on the findings of your security assessment: a Summary Report and a Full Report. The Summary Report is displayed once </a:t>
            </a: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has completed its analysis</a:t>
            </a:r>
          </a:p>
          <a:p>
            <a:pPr marL="228600" indent="0">
              <a:buFontTx/>
              <a:buNone/>
            </a:pP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The Full Report contains detailed information about all the issues raised by </a:t>
            </a: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for your APEX application, and includes any Developer Comments that have been added to the findings.</a:t>
            </a:r>
            <a:endPar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endParaRPr>
          </a:p>
          <a:p>
            <a:pPr marL="400050" indent="-171450">
              <a:buFontTx/>
              <a:buChar char="-"/>
            </a:pPr>
            <a:endPar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endParaRPr>
          </a:p>
          <a:p>
            <a:pPr>
              <a:buFontTx/>
              <a:buChar char="-"/>
            </a:pPr>
            <a:endPar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30</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is distributed as a Java JAR file, and requires a Java Runtime Environment in order to run.</a:t>
            </a:r>
          </a:p>
          <a:p>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must be launched from a command prompt.</a:t>
            </a:r>
          </a:p>
          <a:p>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to perform a security analysis it needs to know how you would like to retrieve your APEX application:</a:t>
            </a:r>
          </a:p>
          <a:p>
            <a:r>
              <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rPr>
              <a:t>- retrieve from APEX builder URL</a:t>
            </a:r>
          </a:p>
          <a:p>
            <a:pPr marL="400050" indent="-171450">
              <a:buFontTx/>
              <a:buChar char="-"/>
            </a:pPr>
            <a:r>
              <a:rPr lang="en-GB" sz="1200" b="0" i="0" u="none" strike="noStrike" cap="none" baseline="0" dirty="0" err="1">
                <a:solidFill>
                  <a:schemeClr val="dk1"/>
                </a:solidFill>
                <a:effectLst/>
                <a:latin typeface="Calibri" panose="020F0502020204030204"/>
                <a:ea typeface="Calibri" panose="020F0502020204030204"/>
                <a:cs typeface="Calibri" panose="020F0502020204030204"/>
                <a:sym typeface="Calibri" panose="020F0502020204030204"/>
              </a:rPr>
              <a:t>Retrive</a:t>
            </a:r>
            <a:r>
              <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rPr>
              <a:t> from database APEX schema</a:t>
            </a:r>
          </a:p>
          <a:p>
            <a:pPr marL="400050" indent="-171450">
              <a:buFontTx/>
              <a:buChar char="-"/>
            </a:pPr>
            <a:r>
              <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rPr>
              <a:t>Import from apex export file</a:t>
            </a:r>
          </a:p>
          <a:p>
            <a:pPr marL="400050" indent="-171450">
              <a:buFontTx/>
              <a:buChar char="-"/>
            </a:pP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Import Application and Additional SQL sources from a directory</a:t>
            </a:r>
          </a:p>
          <a:p>
            <a:pPr marL="228600" indent="0">
              <a:buFontTx/>
              <a:buNone/>
            </a:pP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offers two types of report based on the findings of your security assessment: a Summary Report and a Full Report. The Summary Report is displayed once </a:t>
            </a: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has completed its analysis</a:t>
            </a:r>
          </a:p>
          <a:p>
            <a:pPr marL="228600" indent="0">
              <a:buFontTx/>
              <a:buNone/>
            </a:pP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The Full Report contains detailed information about all the issues raised by </a:t>
            </a: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ApexSec</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for your APEX application, and includes any Developer Comments that have been added to the findings.</a:t>
            </a:r>
            <a:endPar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endParaRPr>
          </a:p>
          <a:p>
            <a:pPr marL="400050" indent="-171450">
              <a:buFontTx/>
              <a:buChar char="-"/>
            </a:pPr>
            <a:endParaRPr lang="en-GB" sz="1200" b="0" i="0" u="none" strike="noStrike" cap="none" baseline="0" dirty="0">
              <a:solidFill>
                <a:schemeClr val="dk1"/>
              </a:solidFill>
              <a:effectLst/>
              <a:latin typeface="Calibri" panose="020F0502020204030204"/>
              <a:ea typeface="Calibri" panose="020F0502020204030204"/>
              <a:cs typeface="Calibri" panose="020F0502020204030204"/>
              <a:sym typeface="Calibri" panose="020F0502020204030204"/>
            </a:endParaRPr>
          </a:p>
          <a:p>
            <a:pPr>
              <a:buFontTx/>
              <a:buChar char="-"/>
            </a:pPr>
            <a:endPar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endParaRPr>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31</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40</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0B71C8F-F1A2-450F-928E-FBA85D77DC9E}" type="slidenum">
              <a:rPr lang="en-US" smtClean="0"/>
              <a:t>41</a:t>
            </a:fld>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
        <p:cNvGrpSpPr/>
        <p:nvPr/>
      </p:nvGrpSpPr>
      <p:grpSpPr>
        <a:xfrm>
          <a:off x="0" y="0"/>
          <a:ext cx="0" cy="0"/>
          <a:chOff x="0" y="0"/>
          <a:chExt cx="0" cy="0"/>
        </a:xfrm>
      </p:grpSpPr>
      <p:sp>
        <p:nvSpPr>
          <p:cNvPr id="94" name="Google Shape;94;p2: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95" name="Google Shape;95;p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0B71C8F-F1A2-450F-928E-FBA85D77DC9E}" type="slidenum">
              <a:rPr lang="en-US" smtClean="0"/>
              <a:t>42</a:t>
            </a:fld>
            <a:endParaRPr 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0B71C8F-F1A2-450F-928E-FBA85D77DC9E}" type="slidenum">
              <a:rPr lang="en-US" smtClean="0"/>
              <a:t>43</a:t>
            </a:fld>
            <a:endParaRPr 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0B71C8F-F1A2-450F-928E-FBA85D77DC9E}" type="slidenum">
              <a:rPr lang="en-US" smtClean="0"/>
              <a:t>44</a:t>
            </a:fld>
            <a:endParaRPr 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0B71C8F-F1A2-450F-928E-FBA85D77DC9E}" type="slidenum">
              <a:rPr lang="en-US" smtClean="0"/>
              <a:t>45</a:t>
            </a:fld>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0B71C8F-F1A2-450F-928E-FBA85D77DC9E}" type="slidenum">
              <a:rPr lang="en-US" smtClean="0"/>
              <a:t>46</a:t>
            </a:fld>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0B71C8F-F1A2-450F-928E-FBA85D77DC9E}" type="slidenum">
              <a:rPr lang="en-US" smtClean="0"/>
              <a:t>47</a:t>
            </a:fld>
            <a:endParaRPr 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3" name="Google Shape;61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p31:notes"/>
          <p:cNvSpPr txBox="1">
            <a:spLocks noGrp="1"/>
          </p:cNvSpPr>
          <p:nvPr>
            <p:ph type="body" idx="1"/>
          </p:nvPr>
        </p:nvSpPr>
        <p:spPr>
          <a:xfrm>
            <a:off x="685800" y="4400550"/>
            <a:ext cx="5486400" cy="360045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613" name="Google Shape;613;p3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40B71C8F-F1A2-450F-928E-FBA85D77DC9E}" type="slidenum">
              <a:rPr lang="en-US" smtClean="0"/>
              <a:t>4</a:t>
            </a:fld>
            <a:endParaRPr 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r>
              <a:rPr lang="en-US"/>
              <a:t>there are a lot of people who have dedicated their lives to getting people</a:t>
            </a:r>
            <a:r>
              <a:rPr lang="de-AT" altLang="en-US">
                <a:latin typeface="Calibri" panose="020F0502020204030204" charset="0"/>
              </a:rPr>
              <a:t>’</a:t>
            </a:r>
            <a:r>
              <a:rPr lang="en-US"/>
              <a:t>s data and sabotaging businesses.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According</a:t>
            </a:r>
            <a:r>
              <a:rPr lang="en-GB" baseline="0" dirty="0"/>
              <a:t> to  https://itchronicles.com/:</a:t>
            </a:r>
          </a:p>
          <a:p>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Cyber war statistics show that many hackers use Python, C#, C++, Java, </a:t>
            </a:r>
            <a:r>
              <a:rPr lang="en-GB" sz="1200" b="0" i="0" u="none" strike="noStrike" cap="none" dirty="0" err="1">
                <a:solidFill>
                  <a:schemeClr val="dk1"/>
                </a:solidFill>
                <a:effectLst/>
                <a:latin typeface="Calibri" panose="020F0502020204030204"/>
                <a:ea typeface="Calibri" panose="020F0502020204030204"/>
                <a:cs typeface="Calibri" panose="020F0502020204030204"/>
                <a:sym typeface="Calibri" panose="020F0502020204030204"/>
              </a:rPr>
              <a:t>Javascript</a:t>
            </a:r>
            <a:r>
              <a:rPr lang="en-GB" sz="1200" b="0" i="0" u="none" strike="noStrike" cap="none" dirty="0">
                <a:solidFill>
                  <a:schemeClr val="dk1"/>
                </a:solidFill>
                <a:effectLst/>
                <a:latin typeface="Calibri" panose="020F0502020204030204"/>
                <a:ea typeface="Calibri" panose="020F0502020204030204"/>
                <a:cs typeface="Calibri" panose="020F0502020204030204"/>
                <a:sym typeface="Calibri" panose="020F0502020204030204"/>
              </a:rPr>
              <a:t>, HTML, PHP, Ruby, and SQL. </a:t>
            </a:r>
          </a:p>
          <a:p>
            <a:r>
              <a:rPr lang="en-GB" dirty="0">
                <a:solidFill>
                  <a:schemeClr val="bg1"/>
                </a:solidFill>
              </a:rPr>
              <a:t>300,000 new pieces of malware are created every day. These are designed to steal data and include spyware, adware, Trojans, and viruses</a:t>
            </a:r>
            <a:endParaRPr lang="en-GB" baseline="0" dirty="0"/>
          </a:p>
          <a:p>
            <a:endParaRPr lang="en-GB" dirty="0"/>
          </a:p>
        </p:txBody>
      </p:sp>
      <p:sp>
        <p:nvSpPr>
          <p:cNvPr id="4" name="Slide Number Placeholder 3"/>
          <p:cNvSpPr>
            <a:spLocks noGrp="1"/>
          </p:cNvSpPr>
          <p:nvPr>
            <p:ph type="sldNum" idx="10"/>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panose="020F0502020204030204"/>
                <a:ea typeface="Calibri" panose="020F0502020204030204"/>
                <a:cs typeface="Calibri" panose="020F0502020204030204"/>
                <a:sym typeface="Calibri" panose="020F0502020204030204"/>
              </a:rPr>
              <a:t>8</a:t>
            </a:fld>
            <a:endParaRPr lang="en-US" sz="1200" b="0" i="0" u="none" strike="noStrike" cap="none">
              <a:solidFill>
                <a:schemeClr val="dk1"/>
              </a:solidFill>
              <a:latin typeface="Calibri" panose="020F0502020204030204"/>
              <a:ea typeface="Calibri" panose="020F0502020204030204"/>
              <a:cs typeface="Calibri" panose="020F0502020204030204"/>
              <a:sym typeface="Calibri" panose="020F0502020204030204"/>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r>
              <a:rPr lang="en-US"/>
              <a:t>Cyber-attacks are becoming more complex and more creative each</a:t>
            </a:r>
            <a:r>
              <a:rPr lang="de-AT" altLang="en-US">
                <a:latin typeface="Calibri" panose="020F0502020204030204" charset="0"/>
              </a:rPr>
              <a:t> </a:t>
            </a:r>
            <a:endParaRPr lang="en-US"/>
          </a:p>
          <a:p>
            <a:r>
              <a:rPr lang="en-US"/>
              <a:t>year. Years ago, stealing data for financial gain was the main motive</a:t>
            </a:r>
          </a:p>
          <a:p>
            <a:r>
              <a:rPr lang="en-US"/>
              <a:t>for cyber-attacks. The motive has changed recently: the attacks have</a:t>
            </a:r>
          </a:p>
          <a:p>
            <a:r>
              <a:rPr lang="en-US"/>
              <a:t>disruption of services as their main motive</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idx="3"/>
          </p:nvPr>
        </p:nvSpPr>
        <p:spPr/>
      </p:sp>
      <p:sp>
        <p:nvSpPr>
          <p:cNvPr id="3" name="Text Placeholder 2"/>
          <p:cNvSpPr>
            <a:spLocks noGrp="1"/>
          </p:cNvSpPr>
          <p:nvPr>
            <p:ph type="body" idx="1"/>
          </p:nvPr>
        </p:nvSpPr>
        <p:spPr/>
        <p:txBody>
          <a:bodyPr/>
          <a:lstStyle/>
          <a:p>
            <a:r>
              <a:rPr lang="en-US"/>
              <a:t>Conti announced in his blog on the dark web that he hacked 800 servers of the Costa Rican Ministry of Finance, asking for a payment of US$ 10 million to return the stolen files.</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33"/>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33"/>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18" name="Google Shape;18;p3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3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4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42"/>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5" name="Google Shape;75;p4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4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4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43"/>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43"/>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1" name="Google Shape;81;p4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4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4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Section Breaker slide">
    <p:spTree>
      <p:nvGrpSpPr>
        <p:cNvPr id="1" name=""/>
        <p:cNvGrpSpPr/>
        <p:nvPr/>
      </p:nvGrpSpPr>
      <p:grpSpPr>
        <a:xfrm>
          <a:off x="0" y="0"/>
          <a:ext cx="0" cy="0"/>
          <a:chOff x="0" y="0"/>
          <a:chExt cx="0" cy="0"/>
        </a:xfrm>
      </p:grpSpPr>
      <p:sp>
        <p:nvSpPr>
          <p:cNvPr id="3" name="Rectangle 2"/>
          <p:cNvSpPr/>
          <p:nvPr userDrawn="1"/>
        </p:nvSpPr>
        <p:spPr>
          <a:xfrm>
            <a:off x="0" y="0"/>
            <a:ext cx="11472597" cy="184482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E" sz="1800"/>
          </a:p>
        </p:txBody>
      </p:sp>
      <p:sp>
        <p:nvSpPr>
          <p:cNvPr id="2" name="Title 1"/>
          <p:cNvSpPr>
            <a:spLocks noGrp="1"/>
          </p:cNvSpPr>
          <p:nvPr>
            <p:ph type="title" hasCustomPrompt="1"/>
          </p:nvPr>
        </p:nvSpPr>
        <p:spPr>
          <a:xfrm>
            <a:off x="911424" y="2085530"/>
            <a:ext cx="10369152" cy="2160958"/>
          </a:xfrm>
        </p:spPr>
        <p:txBody>
          <a:bodyPr>
            <a:normAutofit/>
          </a:bodyPr>
          <a:lstStyle>
            <a:lvl1pPr algn="ctr">
              <a:defRPr sz="5400" baseline="0">
                <a:solidFill>
                  <a:srgbClr val="00426A"/>
                </a:solidFill>
              </a:defRPr>
            </a:lvl1pPr>
          </a:lstStyle>
          <a:p>
            <a:r>
              <a:rPr lang="en-US" dirty="0"/>
              <a:t>New Section</a:t>
            </a:r>
            <a:endParaRPr lang="en-IE" dirty="0"/>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1"/>
        <p:cNvGrpSpPr/>
        <p:nvPr/>
      </p:nvGrpSpPr>
      <p:grpSpPr>
        <a:xfrm>
          <a:off x="0" y="0"/>
          <a:ext cx="0" cy="0"/>
          <a:chOff x="0" y="0"/>
          <a:chExt cx="0" cy="0"/>
        </a:xfrm>
      </p:grpSpPr>
      <p:sp>
        <p:nvSpPr>
          <p:cNvPr id="22" name="Google Shape;22;p34"/>
          <p:cNvSpPr txBox="1">
            <a:spLocks noGrp="1"/>
          </p:cNvSpPr>
          <p:nvPr>
            <p:ph type="title"/>
          </p:nvPr>
        </p:nvSpPr>
        <p:spPr>
          <a:xfrm>
            <a:off x="396240" y="365125"/>
            <a:ext cx="11429365" cy="88392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panose="020B0604020202020204"/>
              <a:buNone/>
              <a:defRPr sz="3600" b="1">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34"/>
          <p:cNvSpPr txBox="1">
            <a:spLocks noGrp="1"/>
          </p:cNvSpPr>
          <p:nvPr>
            <p:ph type="body" idx="1"/>
          </p:nvPr>
        </p:nvSpPr>
        <p:spPr>
          <a:xfrm>
            <a:off x="396240" y="1428750"/>
            <a:ext cx="11429365" cy="474853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panose="020B0604020202020204"/>
                <a:ea typeface="Arial" panose="020B0604020202020204"/>
                <a:cs typeface="Arial" panose="020B0604020202020204"/>
                <a:sym typeface="Arial" panose="020B0604020202020204"/>
              </a:defRPr>
            </a:lvl1pPr>
            <a:lvl2pPr marL="914400" lvl="1" indent="-381000" algn="l">
              <a:lnSpc>
                <a:spcPct val="90000"/>
              </a:lnSpc>
              <a:spcBef>
                <a:spcPts val="500"/>
              </a:spcBef>
              <a:spcAft>
                <a:spcPts val="0"/>
              </a:spcAft>
              <a:buClr>
                <a:schemeClr val="dk1"/>
              </a:buClr>
              <a:buSzPts val="2400"/>
              <a:buChar char="•"/>
              <a:defRPr>
                <a:latin typeface="Arial" panose="020B0604020202020204"/>
                <a:ea typeface="Arial" panose="020B0604020202020204"/>
                <a:cs typeface="Arial" panose="020B0604020202020204"/>
                <a:sym typeface="Arial" panose="020B0604020202020204"/>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dirty="0"/>
          </a:p>
        </p:txBody>
      </p:sp>
      <p:sp>
        <p:nvSpPr>
          <p:cNvPr id="24" name="Google Shape;24;p3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3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3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7"/>
        <p:cNvGrpSpPr/>
        <p:nvPr/>
      </p:nvGrpSpPr>
      <p:grpSpPr>
        <a:xfrm>
          <a:off x="0" y="0"/>
          <a:ext cx="0" cy="0"/>
          <a:chOff x="0" y="0"/>
          <a:chExt cx="0" cy="0"/>
        </a:xfrm>
      </p:grpSpPr>
      <p:sp>
        <p:nvSpPr>
          <p:cNvPr id="28" name="Google Shape;28;p35"/>
          <p:cNvSpPr txBox="1">
            <a:spLocks noGrp="1"/>
          </p:cNvSpPr>
          <p:nvPr>
            <p:ph type="title"/>
          </p:nvPr>
        </p:nvSpPr>
        <p:spPr>
          <a:xfrm>
            <a:off x="274955" y="365125"/>
            <a:ext cx="11627485" cy="86868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3600"/>
              <a:buFont typeface="Arial" panose="020B0604020202020204"/>
              <a:buNone/>
              <a:defRPr sz="3600" b="1">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35"/>
          <p:cNvSpPr txBox="1">
            <a:spLocks noGrp="1"/>
          </p:cNvSpPr>
          <p:nvPr>
            <p:ph type="body" idx="1"/>
          </p:nvPr>
        </p:nvSpPr>
        <p:spPr>
          <a:xfrm>
            <a:off x="274955" y="1234440"/>
            <a:ext cx="5744845" cy="494284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panose="020B0604020202020204"/>
                <a:ea typeface="Arial" panose="020B0604020202020204"/>
                <a:cs typeface="Arial" panose="020B0604020202020204"/>
                <a:sym typeface="Arial" panose="020B0604020202020204"/>
              </a:defRPr>
            </a:lvl1pPr>
            <a:lvl2pPr marL="914400" lvl="1" indent="-381000" algn="l">
              <a:lnSpc>
                <a:spcPct val="90000"/>
              </a:lnSpc>
              <a:spcBef>
                <a:spcPts val="500"/>
              </a:spcBef>
              <a:spcAft>
                <a:spcPts val="0"/>
              </a:spcAft>
              <a:buClr>
                <a:schemeClr val="dk1"/>
              </a:buClr>
              <a:buSzPts val="2400"/>
              <a:buChar char="•"/>
              <a:defRPr>
                <a:latin typeface="Arial" panose="020B0604020202020204"/>
                <a:ea typeface="Arial" panose="020B0604020202020204"/>
                <a:cs typeface="Arial" panose="020B0604020202020204"/>
                <a:sym typeface="Arial" panose="020B0604020202020204"/>
              </a:defRPr>
            </a:lvl2pPr>
            <a:lvl3pPr marL="1371600" lvl="2" indent="-355600" algn="l">
              <a:lnSpc>
                <a:spcPct val="90000"/>
              </a:lnSpc>
              <a:spcBef>
                <a:spcPts val="500"/>
              </a:spcBef>
              <a:spcAft>
                <a:spcPts val="0"/>
              </a:spcAft>
              <a:buClr>
                <a:schemeClr val="dk1"/>
              </a:buClr>
              <a:buSzPts val="2000"/>
              <a:buChar char="•"/>
              <a:defRPr>
                <a:latin typeface="Arial" panose="020B0604020202020204"/>
                <a:ea typeface="Arial" panose="020B0604020202020204"/>
                <a:cs typeface="Arial" panose="020B0604020202020204"/>
                <a:sym typeface="Arial" panose="020B0604020202020204"/>
              </a:defRPr>
            </a:lvl3pPr>
            <a:lvl4pPr marL="1828800" lvl="3"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4pPr>
            <a:lvl5pPr marL="2286000" lvl="4"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5"/>
          <p:cNvSpPr txBox="1">
            <a:spLocks noGrp="1"/>
          </p:cNvSpPr>
          <p:nvPr>
            <p:ph type="body" idx="2"/>
          </p:nvPr>
        </p:nvSpPr>
        <p:spPr>
          <a:xfrm>
            <a:off x="6172200" y="1234440"/>
            <a:ext cx="5730240" cy="4942840"/>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chemeClr val="dk1"/>
              </a:buClr>
              <a:buSzPts val="2800"/>
              <a:buChar char="•"/>
              <a:defRPr>
                <a:latin typeface="Arial" panose="020B0604020202020204"/>
                <a:ea typeface="Arial" panose="020B0604020202020204"/>
                <a:cs typeface="Arial" panose="020B0604020202020204"/>
                <a:sym typeface="Arial" panose="020B0604020202020204"/>
              </a:defRPr>
            </a:lvl1pPr>
            <a:lvl2pPr marL="914400" lvl="1" indent="-381000" algn="l">
              <a:lnSpc>
                <a:spcPct val="90000"/>
              </a:lnSpc>
              <a:spcBef>
                <a:spcPts val="500"/>
              </a:spcBef>
              <a:spcAft>
                <a:spcPts val="0"/>
              </a:spcAft>
              <a:buClr>
                <a:schemeClr val="dk1"/>
              </a:buClr>
              <a:buSzPts val="2400"/>
              <a:buChar char="•"/>
              <a:defRPr>
                <a:latin typeface="Arial" panose="020B0604020202020204"/>
                <a:ea typeface="Arial" panose="020B0604020202020204"/>
                <a:cs typeface="Arial" panose="020B0604020202020204"/>
                <a:sym typeface="Arial" panose="020B0604020202020204"/>
              </a:defRPr>
            </a:lvl2pPr>
            <a:lvl3pPr marL="1371600" lvl="2" indent="-355600" algn="l">
              <a:lnSpc>
                <a:spcPct val="90000"/>
              </a:lnSpc>
              <a:spcBef>
                <a:spcPts val="500"/>
              </a:spcBef>
              <a:spcAft>
                <a:spcPts val="0"/>
              </a:spcAft>
              <a:buClr>
                <a:schemeClr val="dk1"/>
              </a:buClr>
              <a:buSzPts val="2000"/>
              <a:buChar char="•"/>
              <a:defRPr>
                <a:latin typeface="Arial" panose="020B0604020202020204"/>
                <a:ea typeface="Arial" panose="020B0604020202020204"/>
                <a:cs typeface="Arial" panose="020B0604020202020204"/>
                <a:sym typeface="Arial" panose="020B0604020202020204"/>
              </a:defRPr>
            </a:lvl3pPr>
            <a:lvl4pPr marL="1828800" lvl="3"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4pPr>
            <a:lvl5pPr marL="2286000" lvl="4" indent="-342900" algn="l">
              <a:lnSpc>
                <a:spcPct val="90000"/>
              </a:lnSpc>
              <a:spcBef>
                <a:spcPts val="500"/>
              </a:spcBef>
              <a:spcAft>
                <a:spcPts val="0"/>
              </a:spcAft>
              <a:buClr>
                <a:schemeClr val="dk1"/>
              </a:buClr>
              <a:buSzPts val="1800"/>
              <a:buChar char="•"/>
              <a:defRPr>
                <a:latin typeface="Arial" panose="020B0604020202020204"/>
                <a:ea typeface="Arial" panose="020B0604020202020204"/>
                <a:cs typeface="Arial" panose="020B0604020202020204"/>
                <a:sym typeface="Arial" panose="020B0604020202020204"/>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3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3" name="Google Shape;33;p3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36"/>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Calibri" panose="020F0502020204030204"/>
              <a:buNone/>
              <a:defRPr sz="6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6" name="Google Shape;36;p36"/>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37" name="Google Shape;37;p3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3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3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37"/>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37"/>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3" name="Google Shape;43;p37"/>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4" name="Google Shape;44;p37"/>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45" name="Google Shape;45;p37"/>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6" name="Google Shape;46;p3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3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3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38"/>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3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3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3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3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3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3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40"/>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Calibri" panose="020F0502020204030204"/>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40"/>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61" name="Google Shape;61;p40"/>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2" name="Google Shape;62;p4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4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4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41"/>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600"/>
              <a:buFont typeface="Arial" panose="020B0604020202020204"/>
              <a:buNone/>
              <a:defRPr sz="3600">
                <a:latin typeface="Arial" panose="020B0604020202020204"/>
                <a:ea typeface="Arial" panose="020B0604020202020204"/>
                <a:cs typeface="Arial" panose="020B0604020202020204"/>
                <a:sym typeface="Arial" panose="020B0604020202020204"/>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41"/>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panose="020B0604020202020204"/>
              <a:buNone/>
              <a:defRPr sz="32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R="0" lvl="1" algn="l" rtl="0">
              <a:lnSpc>
                <a:spcPct val="90000"/>
              </a:lnSpc>
              <a:spcBef>
                <a:spcPts val="500"/>
              </a:spcBef>
              <a:spcAft>
                <a:spcPts val="0"/>
              </a:spcAft>
              <a:buClr>
                <a:schemeClr val="dk1"/>
              </a:buClr>
              <a:buSzPts val="2800"/>
              <a:buFont typeface="Arial" panose="020B0604020202020204"/>
              <a:buNone/>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lnSpc>
                <a:spcPct val="90000"/>
              </a:lnSpc>
              <a:spcBef>
                <a:spcPts val="500"/>
              </a:spcBef>
              <a:spcAft>
                <a:spcPts val="0"/>
              </a:spcAft>
              <a:buClr>
                <a:schemeClr val="dk1"/>
              </a:buClr>
              <a:buSzPts val="2400"/>
              <a:buFont typeface="Arial" panose="020B0604020202020204"/>
              <a:buNone/>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lnSpc>
                <a:spcPct val="90000"/>
              </a:lnSpc>
              <a:spcBef>
                <a:spcPts val="500"/>
              </a:spcBef>
              <a:spcAft>
                <a:spcPts val="0"/>
              </a:spcAft>
              <a:buClr>
                <a:schemeClr val="dk1"/>
              </a:buClr>
              <a:buSzPts val="2000"/>
              <a:buFont typeface="Arial" panose="020B0604020202020204"/>
              <a:buNone/>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68" name="Google Shape;68;p41"/>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69" name="Google Shape;69;p4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4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4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3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Calibri" panose="020F0502020204030204"/>
              <a:buNone/>
              <a:defRPr sz="4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3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L="1371600" marR="0" lvl="2" indent="-355600" algn="l" rtl="0">
              <a:lnSpc>
                <a:spcPct val="90000"/>
              </a:lnSpc>
              <a:spcBef>
                <a:spcPts val="500"/>
              </a:spcBef>
              <a:spcAft>
                <a:spcPts val="0"/>
              </a:spcAft>
              <a:buClr>
                <a:schemeClr val="dk1"/>
              </a:buClr>
              <a:buSzPts val="20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2" name="Google Shape;12;p3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3" name="Google Shape;13;p3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R="0" lvl="1"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2pPr>
            <a:lvl3pPr marR="0" lvl="2"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R="0" lvl="3"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R="0" lvl="4"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R="0" lvl="5"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R="0" lvl="6"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R="0" lvl="7"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R="0" lvl="8" algn="l" rtl="0">
              <a:spcBef>
                <a:spcPts val="0"/>
              </a:spcBef>
              <a:spcAft>
                <a:spcPts val="0"/>
              </a:spcAft>
              <a:buSzPts val="1400"/>
              <a:buNone/>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endParaRPr/>
          </a:p>
        </p:txBody>
      </p:sp>
      <p:sp>
        <p:nvSpPr>
          <p:cNvPr id="14" name="Google Shape;14;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1pPr>
            <a:lvl2pPr marL="0" marR="0" lvl="1"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2pPr>
            <a:lvl3pPr marL="0" marR="0" lvl="2"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3pPr>
            <a:lvl4pPr marL="0" marR="0" lvl="3"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4pPr>
            <a:lvl5pPr marL="0" marR="0" lvl="4"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5pPr>
            <a:lvl6pPr marL="0" marR="0" lvl="5"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6pPr>
            <a:lvl7pPr marL="0" marR="0" lvl="6"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7pPr>
            <a:lvl8pPr marL="0" marR="0" lvl="7"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8pPr>
            <a:lvl9pPr marL="0" marR="0" lvl="8" indent="0" algn="r" rtl="0">
              <a:spcBef>
                <a:spcPts val="0"/>
              </a:spcBef>
              <a:buNone/>
              <a:defRPr sz="1200" b="0" i="0" u="none" strike="noStrike" cap="none">
                <a:solidFill>
                  <a:srgbClr val="888888"/>
                </a:solidFill>
                <a:latin typeface="Calibri" panose="020F0502020204030204"/>
                <a:ea typeface="Calibri" panose="020F0502020204030204"/>
                <a:cs typeface="Calibri" panose="020F0502020204030204"/>
                <a:sym typeface="Calibri" panose="020F0502020204030204"/>
              </a:defRPr>
            </a:lvl9pPr>
          </a:lstStyle>
          <a:p>
            <a:pPr marL="0" lvl="0" indent="0" algn="r" rtl="0">
              <a:spcBef>
                <a:spcPts val="0"/>
              </a:spcBef>
              <a:spcAft>
                <a:spcPts val="0"/>
              </a:spcAft>
              <a:buNone/>
            </a:pPr>
            <a:fld id="{00000000-1234-1234-1234-123412341234}" type="slidenum">
              <a:rPr lang="en-US"/>
              <a:t>‹#›</a:t>
            </a:fld>
            <a:endParaRPr lang="en-US"/>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9.jpeg"/><Relationship Id="rId13" Type="http://schemas.openxmlformats.org/officeDocument/2006/relationships/image" Target="../media/image13.png"/><Relationship Id="rId3" Type="http://schemas.openxmlformats.org/officeDocument/2006/relationships/image" Target="../media/image6.png"/><Relationship Id="rId7" Type="http://schemas.openxmlformats.org/officeDocument/2006/relationships/hyperlink" Target="https://unsplash.com/photos/H7hsy3wlmUk?utm_source=unsplash&amp;utm_medium=referral&amp;utm_content=creditCopyText" TargetMode="External"/><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9.xml"/><Relationship Id="rId6" Type="http://schemas.openxmlformats.org/officeDocument/2006/relationships/hyperlink" Target="https://unsplash.com/@fotomaniacu" TargetMode="External"/><Relationship Id="rId11" Type="http://schemas.openxmlformats.org/officeDocument/2006/relationships/image" Target="../media/image11.jpeg"/><Relationship Id="rId5" Type="http://schemas.openxmlformats.org/officeDocument/2006/relationships/image" Target="../media/image8.jpeg"/><Relationship Id="rId10" Type="http://schemas.openxmlformats.org/officeDocument/2006/relationships/image" Target="../media/image10.png"/><Relationship Id="rId4" Type="http://schemas.openxmlformats.org/officeDocument/2006/relationships/image" Target="../media/image7.png"/><Relationship Id="rId9" Type="http://schemas.openxmlformats.org/officeDocument/2006/relationships/hyperlink" Target="https://unsplash.com/@janhenckens?utm_source=unsplash&amp;utm_medium=referral&amp;utm_content=creditCopyText" TargetMode="External"/></Relationships>
</file>

<file path=ppt/slides/_rels/slide20.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44.png"/><Relationship Id="rId7" Type="http://schemas.openxmlformats.org/officeDocument/2006/relationships/diagramColors" Target="../diagrams/colors1.xml"/><Relationship Id="rId2" Type="http://schemas.openxmlformats.org/officeDocument/2006/relationships/notesSlide" Target="../notesSlides/notesSlide18.xml"/><Relationship Id="rId1" Type="http://schemas.openxmlformats.org/officeDocument/2006/relationships/slideLayout" Target="../slideLayouts/slideLayout9.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47.png"/><Relationship Id="rId4"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4.png"/></Relationships>
</file>

<file path=ppt/slides/_rels/slide23.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4.png"/><Relationship Id="rId7" Type="http://schemas.openxmlformats.org/officeDocument/2006/relationships/image" Target="../media/image53.png"/><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2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2.xml"/><Relationship Id="rId1" Type="http://schemas.openxmlformats.org/officeDocument/2006/relationships/slideLayout" Target="../slideLayouts/slideLayout9.xml"/><Relationship Id="rId5" Type="http://schemas.openxmlformats.org/officeDocument/2006/relationships/image" Target="../media/image56.png"/><Relationship Id="rId4" Type="http://schemas.openxmlformats.org/officeDocument/2006/relationships/image" Target="../media/image55.png"/></Relationships>
</file>

<file path=ppt/slides/_rels/slide2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4.xml"/><Relationship Id="rId1" Type="http://schemas.openxmlformats.org/officeDocument/2006/relationships/slideLayout" Target="../slideLayouts/slideLayout9.xml"/><Relationship Id="rId5" Type="http://schemas.openxmlformats.org/officeDocument/2006/relationships/image" Target="../media/image59.png"/><Relationship Id="rId4" Type="http://schemas.openxmlformats.org/officeDocument/2006/relationships/image" Target="../media/image58.png"/></Relationships>
</file>

<file path=ppt/slides/_rels/slide2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62.jpeg"/></Relationships>
</file>

<file path=ppt/slides/_rels/slide3.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3.xml"/><Relationship Id="rId1" Type="http://schemas.openxmlformats.org/officeDocument/2006/relationships/slideLayout" Target="../slideLayouts/slideLayout9.xml"/><Relationship Id="rId6" Type="http://schemas.openxmlformats.org/officeDocument/2006/relationships/image" Target="../media/image17.jpe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20.png"/></Relationships>
</file>

<file path=ppt/slides/_rels/slide3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26.xml"/><Relationship Id="rId1" Type="http://schemas.openxmlformats.org/officeDocument/2006/relationships/slideLayout" Target="../slideLayouts/slideLayout9.xml"/><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27.xml"/><Relationship Id="rId1" Type="http://schemas.openxmlformats.org/officeDocument/2006/relationships/slideLayout" Target="../slideLayouts/slideLayout9.xml"/><Relationship Id="rId6" Type="http://schemas.openxmlformats.org/officeDocument/2006/relationships/image" Target="../media/image44.png"/><Relationship Id="rId5" Type="http://schemas.openxmlformats.org/officeDocument/2006/relationships/image" Target="../media/image66.jpeg"/><Relationship Id="rId4" Type="http://schemas.openxmlformats.org/officeDocument/2006/relationships/image" Target="../media/image65.jpe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44.png"/><Relationship Id="rId1" Type="http://schemas.openxmlformats.org/officeDocument/2006/relationships/slideLayout" Target="../slideLayouts/slideLayout9.xml"/><Relationship Id="rId4" Type="http://schemas.openxmlformats.org/officeDocument/2006/relationships/image" Target="../media/image69.png"/></Relationships>
</file>

<file path=ppt/slides/_rels/slide35.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image" Target="../media/image70.jpeg"/><Relationship Id="rId1" Type="http://schemas.openxmlformats.org/officeDocument/2006/relationships/slideLayout" Target="../slideLayouts/slideLayout9.xml"/><Relationship Id="rId4" Type="http://schemas.openxmlformats.org/officeDocument/2006/relationships/image" Target="../media/image72.jpeg"/></Relationships>
</file>

<file path=ppt/slides/_rels/slide3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image" Target="../media/image77.jpeg"/><Relationship Id="rId1" Type="http://schemas.openxmlformats.org/officeDocument/2006/relationships/slideLayout" Target="../slideLayouts/slideLayout9.xml"/><Relationship Id="rId4" Type="http://schemas.openxmlformats.org/officeDocument/2006/relationships/image" Target="../media/image79.jpeg"/></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4.png"/><Relationship Id="rId11" Type="http://schemas.openxmlformats.org/officeDocument/2006/relationships/image" Target="../media/image28.png"/><Relationship Id="rId5" Type="http://schemas.openxmlformats.org/officeDocument/2006/relationships/image" Target="../media/image23.png"/><Relationship Id="rId10" Type="http://schemas.openxmlformats.org/officeDocument/2006/relationships/image" Target="../media/image20.png"/><Relationship Id="rId4" Type="http://schemas.openxmlformats.org/officeDocument/2006/relationships/image" Target="../media/image22.png"/><Relationship Id="rId9" Type="http://schemas.openxmlformats.org/officeDocument/2006/relationships/image" Target="../media/image27.png"/></Relationships>
</file>

<file path=ppt/slides/_rels/slide4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29.xml"/><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83.png"/></Relationships>
</file>

<file path=ppt/slides/_rels/slide4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31.xml"/><Relationship Id="rId1" Type="http://schemas.openxmlformats.org/officeDocument/2006/relationships/slideLayout" Target="../slideLayouts/slideLayout9.xml"/><Relationship Id="rId4" Type="http://schemas.openxmlformats.org/officeDocument/2006/relationships/image" Target="../media/image83.png"/></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32.xml"/><Relationship Id="rId1" Type="http://schemas.openxmlformats.org/officeDocument/2006/relationships/slideLayout" Target="../slideLayouts/slideLayout12.xml"/><Relationship Id="rId5" Type="http://schemas.openxmlformats.org/officeDocument/2006/relationships/image" Target="../media/image83.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33.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34.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4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83.png"/></Relationships>
</file>

<file path=ppt/slides/_rels/slide4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9.png"/><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5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jpeg"/><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notesSlide" Target="../notesSlides/notesSlide38.xml"/><Relationship Id="rId1" Type="http://schemas.openxmlformats.org/officeDocument/2006/relationships/slideLayout" Target="../slideLayouts/slideLayout9.xml"/><Relationship Id="rId4" Type="http://schemas.openxmlformats.org/officeDocument/2006/relationships/image" Target="../media/image4.jpeg"/></Relationships>
</file>

<file path=ppt/slides/_rels/slide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5.xml"/><Relationship Id="rId1" Type="http://schemas.openxmlformats.org/officeDocument/2006/relationships/slideLayout" Target="../slideLayouts/slideLayout9.xml"/><Relationship Id="rId4" Type="http://schemas.openxmlformats.org/officeDocument/2006/relationships/hyperlink" Target="%20https:/www.pexels.com/photo/close-up-view-of-system-hacking-in-a-monitor-5380664/" TargetMode="Externa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8.xml"/><Relationship Id="rId1" Type="http://schemas.openxmlformats.org/officeDocument/2006/relationships/slideLayout" Target="../slideLayouts/slideLayout9.xml"/><Relationship Id="rId4" Type="http://schemas.openxmlformats.org/officeDocument/2006/relationships/image" Target="../media/image3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pic>
        <p:nvPicPr>
          <p:cNvPr id="11" name="Picture 10" descr="paul-jai-ZdHl8q8Jtak-unsplash"/>
          <p:cNvPicPr>
            <a:picLocks noChangeAspect="1"/>
          </p:cNvPicPr>
          <p:nvPr/>
        </p:nvPicPr>
        <p:blipFill>
          <a:blip r:embed="rId3"/>
          <a:stretch>
            <a:fillRect/>
          </a:stretch>
        </p:blipFill>
        <p:spPr>
          <a:xfrm>
            <a:off x="-635" y="0"/>
            <a:ext cx="12192635" cy="6861175"/>
          </a:xfrm>
          <a:prstGeom prst="rect">
            <a:avLst/>
          </a:prstGeom>
        </p:spPr>
      </p:pic>
      <p:pic>
        <p:nvPicPr>
          <p:cNvPr id="9" name="Picture 8" descr="Poster 16"/>
          <p:cNvPicPr>
            <a:picLocks noChangeAspect="1"/>
          </p:cNvPicPr>
          <p:nvPr/>
        </p:nvPicPr>
        <p:blipFill>
          <a:blip r:embed="rId4"/>
          <a:stretch>
            <a:fillRect/>
          </a:stretch>
        </p:blipFill>
        <p:spPr>
          <a:xfrm>
            <a:off x="3370971" y="3175"/>
            <a:ext cx="5483860" cy="6858000"/>
          </a:xfrm>
          <a:prstGeom prst="rect">
            <a:avLst/>
          </a:prstGeom>
        </p:spPr>
      </p:pic>
      <p:sp>
        <p:nvSpPr>
          <p:cNvPr id="6" name="TextBox 5"/>
          <p:cNvSpPr txBox="1"/>
          <p:nvPr/>
        </p:nvSpPr>
        <p:spPr>
          <a:xfrm>
            <a:off x="-635" y="86360"/>
            <a:ext cx="2971800" cy="491490"/>
          </a:xfrm>
          <a:prstGeom prst="rect">
            <a:avLst/>
          </a:prstGeom>
          <a:noFill/>
        </p:spPr>
        <p:txBody>
          <a:bodyPr wrap="square" rtlCol="0">
            <a:spAutoFit/>
          </a:bodyPr>
          <a:lstStyle/>
          <a:p>
            <a:pPr algn="ctr"/>
            <a:r>
              <a:rPr lang="en-GB" sz="2600" b="1" dirty="0" err="1">
                <a:solidFill>
                  <a:schemeClr val="bg1"/>
                </a:solidFill>
              </a:rPr>
              <a:t>Mirela</a:t>
            </a:r>
            <a:r>
              <a:rPr lang="de-AT" altLang="en-GB" sz="2600" b="1" dirty="0" err="1">
                <a:solidFill>
                  <a:schemeClr val="bg1"/>
                </a:solidFill>
                <a:latin typeface="Calibri" panose="020F0502020204030204" charset="0"/>
              </a:rPr>
              <a:t> </a:t>
            </a:r>
            <a:r>
              <a:rPr lang="en-GB" sz="2600" b="1" dirty="0" err="1">
                <a:solidFill>
                  <a:schemeClr val="bg1"/>
                </a:solidFill>
              </a:rPr>
              <a:t>Ardelean</a:t>
            </a:r>
            <a:endParaRPr lang="de-AT" altLang="en-GB" sz="2400" b="1" dirty="0" err="1">
              <a:solidFill>
                <a:schemeClr val="bg1"/>
              </a:solidFill>
              <a:latin typeface="Calibri" panose="020F0502020204030204" charset="0"/>
            </a:endParaRPr>
          </a:p>
        </p:txBody>
      </p:sp>
      <p:pic>
        <p:nvPicPr>
          <p:cNvPr id="4" name="Picture 3"/>
          <p:cNvPicPr>
            <a:picLocks noChangeAspect="1"/>
          </p:cNvPicPr>
          <p:nvPr/>
        </p:nvPicPr>
        <p:blipFill>
          <a:blip r:embed="rId5"/>
          <a:stretch>
            <a:fillRect/>
          </a:stretch>
        </p:blipFill>
        <p:spPr>
          <a:xfrm>
            <a:off x="1159266" y="1133475"/>
            <a:ext cx="2931795" cy="3955415"/>
          </a:xfrm>
          <a:prstGeom prst="rect">
            <a:avLst/>
          </a:prstGeom>
        </p:spPr>
      </p:pic>
      <p:pic>
        <p:nvPicPr>
          <p:cNvPr id="2" name="Picture 1"/>
          <p:cNvPicPr>
            <a:picLocks noChangeAspect="1"/>
          </p:cNvPicPr>
          <p:nvPr/>
        </p:nvPicPr>
        <p:blipFill>
          <a:blip r:embed="rId5"/>
          <a:stretch>
            <a:fillRect/>
          </a:stretch>
        </p:blipFill>
        <p:spPr>
          <a:xfrm>
            <a:off x="8510026" y="1191895"/>
            <a:ext cx="2931795" cy="3955415"/>
          </a:xfrm>
          <a:prstGeom prst="rect">
            <a:avLst/>
          </a:prstGeom>
        </p:spPr>
      </p:pic>
      <p:sp>
        <p:nvSpPr>
          <p:cNvPr id="12" name="TextBox 5"/>
          <p:cNvSpPr txBox="1"/>
          <p:nvPr/>
        </p:nvSpPr>
        <p:spPr>
          <a:xfrm>
            <a:off x="9255125" y="86360"/>
            <a:ext cx="2894965" cy="491490"/>
          </a:xfrm>
          <a:prstGeom prst="rect">
            <a:avLst/>
          </a:prstGeom>
          <a:noFill/>
        </p:spPr>
        <p:txBody>
          <a:bodyPr wrap="square" rtlCol="0">
            <a:spAutoFit/>
          </a:bodyPr>
          <a:lstStyle/>
          <a:p>
            <a:pPr algn="ctr"/>
            <a:r>
              <a:rPr lang="de-AT" altLang="en-GB" sz="2600" b="1" dirty="0" err="1">
                <a:solidFill>
                  <a:schemeClr val="bg1"/>
                </a:solidFill>
                <a:latin typeface="Calibri" panose="020F0502020204030204" charset="0"/>
              </a:rPr>
              <a:t>Lino Schildenfeld</a:t>
            </a:r>
            <a:endParaRPr lang="de-AT" altLang="en-GB" sz="2400" b="1" dirty="0" err="1">
              <a:solidFill>
                <a:schemeClr val="bg1"/>
              </a:solidFill>
              <a:latin typeface="Calibri" panose="020F0502020204030204" charset="0"/>
            </a:endParaRPr>
          </a:p>
        </p:txBody>
      </p:sp>
      <p:pic>
        <p:nvPicPr>
          <p:cNvPr id="3" name="Picture 2" descr="guob"/>
          <p:cNvPicPr>
            <a:picLocks noChangeAspect="1"/>
          </p:cNvPicPr>
          <p:nvPr/>
        </p:nvPicPr>
        <p:blipFill>
          <a:blip r:embed="rId6"/>
          <a:stretch>
            <a:fillRect/>
          </a:stretch>
        </p:blipFill>
        <p:spPr>
          <a:xfrm>
            <a:off x="10906760" y="6262370"/>
            <a:ext cx="1101090" cy="454660"/>
          </a:xfrm>
          <a:prstGeom prst="rect">
            <a:avLst/>
          </a:prstGeom>
        </p:spPr>
      </p:pic>
      <p:pic>
        <p:nvPicPr>
          <p:cNvPr id="5" name="Picture 4" descr="laouc-claro-1"/>
          <p:cNvPicPr>
            <a:picLocks noChangeAspect="1"/>
          </p:cNvPicPr>
          <p:nvPr/>
        </p:nvPicPr>
        <p:blipFill>
          <a:blip r:embed="rId7"/>
          <a:stretch>
            <a:fillRect/>
          </a:stretch>
        </p:blipFill>
        <p:spPr>
          <a:xfrm>
            <a:off x="6985" y="5328285"/>
            <a:ext cx="1524000" cy="15240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bg>
      <p:bgPr>
        <a:solidFill>
          <a:srgbClr val="211E1C"/>
        </a:solidFill>
        <a:effectLst/>
      </p:bgPr>
    </p:bg>
    <p:spTree>
      <p:nvGrpSpPr>
        <p:cNvPr id="1" name=""/>
        <p:cNvGrpSpPr/>
        <p:nvPr/>
      </p:nvGrpSpPr>
      <p:grpSpPr>
        <a:xfrm>
          <a:off x="0" y="0"/>
          <a:ext cx="0" cy="0"/>
          <a:chOff x="0" y="0"/>
          <a:chExt cx="0" cy="0"/>
        </a:xfrm>
      </p:grpSpPr>
      <p:pic>
        <p:nvPicPr>
          <p:cNvPr id="7" name="Picture Placeholder 6"/>
          <p:cNvPicPr>
            <a:picLocks noGrp="1" noChangeAspect="1"/>
          </p:cNvPicPr>
          <p:nvPr>
            <p:ph type="pic" idx="2"/>
          </p:nvPr>
        </p:nvPicPr>
        <p:blipFill>
          <a:blip r:embed="rId3"/>
          <a:stretch>
            <a:fillRect/>
          </a:stretch>
        </p:blipFill>
        <p:spPr>
          <a:xfrm>
            <a:off x="2807970" y="26670"/>
            <a:ext cx="7472680" cy="6500495"/>
          </a:xfrm>
          <a:prstGeom prst="rect">
            <a:avLst/>
          </a:prstGeom>
        </p:spPr>
      </p:pic>
      <p:sp>
        <p:nvSpPr>
          <p:cNvPr id="9" name="Text Box 8"/>
          <p:cNvSpPr txBox="1"/>
          <p:nvPr/>
        </p:nvSpPr>
        <p:spPr>
          <a:xfrm>
            <a:off x="137795" y="6501130"/>
            <a:ext cx="12053570" cy="306705"/>
          </a:xfrm>
          <a:prstGeom prst="rect">
            <a:avLst/>
          </a:prstGeom>
          <a:noFill/>
        </p:spPr>
        <p:txBody>
          <a:bodyPr wrap="square" rtlCol="0" anchor="t">
            <a:spAutoFit/>
          </a:bodyPr>
          <a:lstStyle/>
          <a:p>
            <a:r>
              <a:rPr lang="de-AT" altLang="en-US">
                <a:solidFill>
                  <a:schemeClr val="bg1"/>
                </a:solidFill>
                <a:latin typeface="Calibri" panose="020F0502020204030204" charset="0"/>
              </a:rPr>
              <a:t>source: </a:t>
            </a:r>
            <a:r>
              <a:rPr lang="en-US">
                <a:solidFill>
                  <a:schemeClr val="bg1"/>
                </a:solidFill>
                <a:latin typeface="Calibri" panose="020F0502020204030204" charset="0"/>
                <a:cs typeface="Calibri" panose="020F0502020204030204" charset="0"/>
              </a:rPr>
              <a:t>https://bh-compliance.com/cybercriminals-hack-costa-rica-and-peru-threaten-latin-american-governments/</a:t>
            </a:r>
          </a:p>
        </p:txBody>
      </p:sp>
    </p:spTree>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Rectangles 7"/>
          <p:cNvSpPr/>
          <p:nvPr/>
        </p:nvSpPr>
        <p:spPr>
          <a:xfrm>
            <a:off x="0" y="-635"/>
            <a:ext cx="12192000" cy="68592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p:cNvSpPr/>
          <p:nvPr/>
        </p:nvSpPr>
        <p:spPr>
          <a:xfrm>
            <a:off x="1743075" y="2059305"/>
            <a:ext cx="8820785" cy="2584450"/>
          </a:xfrm>
          <a:prstGeom prst="rect">
            <a:avLst/>
          </a:prstGeom>
          <a:noFill/>
        </p:spPr>
        <p:txBody>
          <a:bodyPr wrap="square">
            <a:spAutoFit/>
          </a:bodyPr>
          <a:lstStyle/>
          <a:p>
            <a:pPr algn="ct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rPr>
              <a:t>data leaks - one of the primary causes of data breaches</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endParaRPr lang="en-US"/>
          </a:p>
        </p:txBody>
      </p:sp>
      <p:pic>
        <p:nvPicPr>
          <p:cNvPr id="3" name="Picture Placeholder 2"/>
          <p:cNvPicPr>
            <a:picLocks noGrp="1" noChangeAspect="1"/>
          </p:cNvPicPr>
          <p:nvPr>
            <p:ph type="pic" idx="2"/>
          </p:nvPr>
        </p:nvPicPr>
        <p:blipFill>
          <a:blip r:embed="rId3"/>
          <a:stretch>
            <a:fillRect/>
          </a:stretch>
        </p:blipFill>
        <p:spPr>
          <a:xfrm>
            <a:off x="-113030" y="0"/>
            <a:ext cx="12240260" cy="6946265"/>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Rectangles 7"/>
          <p:cNvSpPr/>
          <p:nvPr/>
        </p:nvSpPr>
        <p:spPr>
          <a:xfrm>
            <a:off x="0" y="-635"/>
            <a:ext cx="12192000" cy="68592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p:cNvSpPr/>
          <p:nvPr/>
        </p:nvSpPr>
        <p:spPr>
          <a:xfrm>
            <a:off x="2030095" y="2740025"/>
            <a:ext cx="8820785" cy="922020"/>
          </a:xfrm>
          <a:prstGeom prst="rect">
            <a:avLst/>
          </a:prstGeom>
          <a:noFill/>
        </p:spPr>
        <p:txBody>
          <a:bodyPr wrap="square">
            <a:spAutoFit/>
          </a:bodyPr>
          <a:lstStyle/>
          <a:p>
            <a:pPr algn="ct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rPr>
              <a:t>Causes of Data Leak</a:t>
            </a:r>
          </a:p>
        </p:txBody>
      </p:sp>
      <p:sp>
        <p:nvSpPr>
          <p:cNvPr id="2" name="Text Box 1"/>
          <p:cNvSpPr txBox="1"/>
          <p:nvPr/>
        </p:nvSpPr>
        <p:spPr>
          <a:xfrm>
            <a:off x="4643755" y="457200"/>
            <a:ext cx="2710815" cy="953135"/>
          </a:xfrm>
          <a:prstGeom prst="rect">
            <a:avLst/>
          </a:prstGeom>
          <a:noFill/>
        </p:spPr>
        <p:txBody>
          <a:bodyPr wrap="square" rtlCol="0">
            <a:spAutoFit/>
          </a:bodyPr>
          <a:lstStyle/>
          <a:p>
            <a:pPr algn="ctr"/>
            <a:r>
              <a:rPr lang="de-AT" altLang="en-US" sz="2800">
                <a:solidFill>
                  <a:schemeClr val="bg1"/>
                </a:solidFill>
                <a:latin typeface="Calibri" panose="020F0502020204030204" charset="0"/>
              </a:rPr>
              <a:t> Social Engineering</a:t>
            </a:r>
          </a:p>
        </p:txBody>
      </p:sp>
      <p:sp>
        <p:nvSpPr>
          <p:cNvPr id="3" name="Text Box 2"/>
          <p:cNvSpPr txBox="1"/>
          <p:nvPr/>
        </p:nvSpPr>
        <p:spPr>
          <a:xfrm>
            <a:off x="1201420" y="1284605"/>
            <a:ext cx="2710815" cy="1383665"/>
          </a:xfrm>
          <a:prstGeom prst="rect">
            <a:avLst/>
          </a:prstGeom>
          <a:noFill/>
        </p:spPr>
        <p:txBody>
          <a:bodyPr wrap="square" rtlCol="0">
            <a:spAutoFit/>
          </a:bodyPr>
          <a:lstStyle/>
          <a:p>
            <a:pPr algn="ctr"/>
            <a:r>
              <a:rPr lang="de-AT" altLang="en-US" sz="2800">
                <a:solidFill>
                  <a:schemeClr val="bg1"/>
                </a:solidFill>
                <a:latin typeface="Calibri" panose="020F0502020204030204" charset="0"/>
              </a:rPr>
              <a:t>Misconfigured Software Settings</a:t>
            </a:r>
          </a:p>
        </p:txBody>
      </p:sp>
      <p:sp>
        <p:nvSpPr>
          <p:cNvPr id="5" name="Text Box 4"/>
          <p:cNvSpPr txBox="1"/>
          <p:nvPr/>
        </p:nvSpPr>
        <p:spPr>
          <a:xfrm>
            <a:off x="4490085" y="5457190"/>
            <a:ext cx="2710815" cy="953135"/>
          </a:xfrm>
          <a:prstGeom prst="rect">
            <a:avLst/>
          </a:prstGeom>
          <a:noFill/>
        </p:spPr>
        <p:txBody>
          <a:bodyPr wrap="square" rtlCol="0">
            <a:spAutoFit/>
          </a:bodyPr>
          <a:lstStyle/>
          <a:p>
            <a:pPr algn="ctr"/>
            <a:r>
              <a:rPr lang="de-AT" altLang="en-US" sz="2800">
                <a:solidFill>
                  <a:schemeClr val="bg1"/>
                </a:solidFill>
                <a:latin typeface="Calibri" panose="020F0502020204030204" charset="0"/>
              </a:rPr>
              <a:t> Software Vulnerabilities</a:t>
            </a:r>
          </a:p>
        </p:txBody>
      </p:sp>
      <p:sp>
        <p:nvSpPr>
          <p:cNvPr id="6" name="Text Box 5"/>
          <p:cNvSpPr txBox="1"/>
          <p:nvPr/>
        </p:nvSpPr>
        <p:spPr>
          <a:xfrm>
            <a:off x="840105" y="4344670"/>
            <a:ext cx="2710815" cy="953135"/>
          </a:xfrm>
          <a:prstGeom prst="rect">
            <a:avLst/>
          </a:prstGeom>
          <a:noFill/>
        </p:spPr>
        <p:txBody>
          <a:bodyPr wrap="square" rtlCol="0">
            <a:spAutoFit/>
          </a:bodyPr>
          <a:lstStyle/>
          <a:p>
            <a:pPr algn="ctr"/>
            <a:r>
              <a:rPr lang="de-AT" altLang="en-US" sz="2800">
                <a:solidFill>
                  <a:schemeClr val="bg1"/>
                </a:solidFill>
                <a:latin typeface="Calibri" panose="020F0502020204030204" charset="0"/>
              </a:rPr>
              <a:t>Physical Theft of Sensitive Devices</a:t>
            </a:r>
          </a:p>
        </p:txBody>
      </p:sp>
      <p:sp>
        <p:nvSpPr>
          <p:cNvPr id="10" name="Text Box 9"/>
          <p:cNvSpPr txBox="1"/>
          <p:nvPr/>
        </p:nvSpPr>
        <p:spPr>
          <a:xfrm>
            <a:off x="9108440" y="1104265"/>
            <a:ext cx="2710815" cy="953135"/>
          </a:xfrm>
          <a:prstGeom prst="rect">
            <a:avLst/>
          </a:prstGeom>
          <a:noFill/>
        </p:spPr>
        <p:txBody>
          <a:bodyPr wrap="square" rtlCol="0">
            <a:spAutoFit/>
          </a:bodyPr>
          <a:lstStyle/>
          <a:p>
            <a:pPr algn="ctr"/>
            <a:r>
              <a:rPr lang="de-AT" altLang="en-US" sz="2800">
                <a:solidFill>
                  <a:schemeClr val="bg1"/>
                </a:solidFill>
                <a:latin typeface="Calibri" panose="020F0502020204030204" charset="0"/>
              </a:rPr>
              <a:t> </a:t>
            </a:r>
            <a:r>
              <a:rPr lang="en-US" sz="2800">
                <a:solidFill>
                  <a:schemeClr val="bg1"/>
                </a:solidFill>
                <a:sym typeface="+mn-ea"/>
              </a:rPr>
              <a:t>Recycled Passwords </a:t>
            </a:r>
            <a:endParaRPr lang="de-AT" altLang="en-US" sz="2800">
              <a:solidFill>
                <a:schemeClr val="bg1"/>
              </a:solidFill>
              <a:latin typeface="Calibri" panose="020F0502020204030204" charset="0"/>
            </a:endParaRPr>
          </a:p>
        </p:txBody>
      </p:sp>
      <p:sp>
        <p:nvSpPr>
          <p:cNvPr id="11" name="Text Box 10"/>
          <p:cNvSpPr txBox="1"/>
          <p:nvPr/>
        </p:nvSpPr>
        <p:spPr>
          <a:xfrm>
            <a:off x="8140065" y="4648835"/>
            <a:ext cx="2710815" cy="953135"/>
          </a:xfrm>
          <a:prstGeom prst="rect">
            <a:avLst/>
          </a:prstGeom>
          <a:noFill/>
        </p:spPr>
        <p:txBody>
          <a:bodyPr wrap="square" rtlCol="0">
            <a:spAutoFit/>
          </a:bodyPr>
          <a:lstStyle/>
          <a:p>
            <a:pPr algn="ctr"/>
            <a:r>
              <a:rPr lang="de-AT" altLang="en-US" sz="2800">
                <a:solidFill>
                  <a:schemeClr val="bg1"/>
                </a:solidFill>
                <a:latin typeface="Calibri" panose="020F0502020204030204" charset="0"/>
              </a:rPr>
              <a:t>Use of Default Passwords</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Placeholder 3" descr="green-check-transparent-background-2"/>
          <p:cNvPicPr>
            <a:picLocks noGrp="1" noChangeAspect="1"/>
          </p:cNvPicPr>
          <p:nvPr>
            <p:ph type="pic" idx="2"/>
          </p:nvPr>
        </p:nvPicPr>
        <p:blipFill>
          <a:blip r:embed="rId2"/>
          <a:stretch>
            <a:fillRect/>
          </a:stretch>
        </p:blipFill>
        <p:spPr>
          <a:xfrm>
            <a:off x="218440" y="1294765"/>
            <a:ext cx="4492625" cy="4873625"/>
          </a:xfrm>
          <a:prstGeom prst="rect">
            <a:avLst/>
          </a:prstGeom>
        </p:spPr>
      </p:pic>
      <p:pic>
        <p:nvPicPr>
          <p:cNvPr id="7" name="Picture 6"/>
          <p:cNvPicPr>
            <a:picLocks noChangeAspect="1"/>
          </p:cNvPicPr>
          <p:nvPr/>
        </p:nvPicPr>
        <p:blipFill>
          <a:blip r:embed="rId3"/>
          <a:stretch>
            <a:fillRect/>
          </a:stretch>
        </p:blipFill>
        <p:spPr>
          <a:xfrm>
            <a:off x="5625465" y="1624965"/>
            <a:ext cx="4752975" cy="1548765"/>
          </a:xfrm>
          <a:prstGeom prst="rect">
            <a:avLst/>
          </a:prstGeom>
        </p:spPr>
      </p:pic>
      <p:sp>
        <p:nvSpPr>
          <p:cNvPr id="2" name="Text Box 1"/>
          <p:cNvSpPr txBox="1"/>
          <p:nvPr/>
        </p:nvSpPr>
        <p:spPr>
          <a:xfrm>
            <a:off x="5213985" y="3491865"/>
            <a:ext cx="5576570" cy="1753235"/>
          </a:xfrm>
          <a:prstGeom prst="rect">
            <a:avLst/>
          </a:prstGeom>
          <a:noFill/>
        </p:spPr>
        <p:txBody>
          <a:bodyPr wrap="square" rtlCol="0">
            <a:spAutoFit/>
          </a:bodyPr>
          <a:lstStyle/>
          <a:p>
            <a:pPr algn="ctr"/>
            <a:r>
              <a:rPr lang="de-AT" altLang="en-US" sz="5400">
                <a:latin typeface="Cooper Black" panose="0208090404030B020404" charset="0"/>
                <a:cs typeface="Cooper Black" panose="0208090404030B020404" charset="0"/>
              </a:rPr>
              <a:t>is</a:t>
            </a:r>
            <a:r>
              <a:rPr lang="de-AT" altLang="en-US" sz="5400" b="1">
                <a:latin typeface="Arial Rounded MT Bold" panose="020F0704030504030204" charset="0"/>
                <a:cs typeface="Arial Rounded MT Bold" panose="020F0704030504030204" charset="0"/>
              </a:rPr>
              <a:t> </a:t>
            </a:r>
            <a:endParaRPr lang="de-AT" altLang="en-US" sz="5400" b="1">
              <a:latin typeface="Calibri" panose="020F0502020204030204" charset="0"/>
              <a:cs typeface="Calibri" panose="020F0502020204030204" charset="0"/>
            </a:endParaRPr>
          </a:p>
          <a:p>
            <a:pPr algn="ctr"/>
            <a:r>
              <a:rPr lang="de-AT" altLang="en-US" sz="5400">
                <a:latin typeface="Cooper Black" panose="0208090404030B020404" charset="0"/>
                <a:cs typeface="Cooper Black" panose="0208090404030B020404" charset="0"/>
              </a:rPr>
              <a:t>SAFE</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Rectangles 7"/>
          <p:cNvSpPr/>
          <p:nvPr/>
        </p:nvSpPr>
        <p:spPr>
          <a:xfrm>
            <a:off x="0" y="-635"/>
            <a:ext cx="12192000" cy="68592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p:cNvSpPr/>
          <p:nvPr/>
        </p:nvSpPr>
        <p:spPr>
          <a:xfrm>
            <a:off x="2051050" y="2389505"/>
            <a:ext cx="8820785" cy="1753235"/>
          </a:xfrm>
          <a:prstGeom prst="rect">
            <a:avLst/>
          </a:prstGeom>
          <a:noFill/>
        </p:spPr>
        <p:txBody>
          <a:bodyPr wrap="square">
            <a:spAutoFit/>
          </a:bodyPr>
          <a:lstStyle/>
          <a:p>
            <a:pPr algn="ct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rPr>
              <a:t>Are our APEX applications secured ?</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Rectangles 7"/>
          <p:cNvSpPr/>
          <p:nvPr/>
        </p:nvSpPr>
        <p:spPr>
          <a:xfrm>
            <a:off x="0" y="-635"/>
            <a:ext cx="12192000" cy="68592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p:cNvSpPr/>
          <p:nvPr/>
        </p:nvSpPr>
        <p:spPr>
          <a:xfrm>
            <a:off x="2013585" y="1736725"/>
            <a:ext cx="8820785" cy="2584450"/>
          </a:xfrm>
          <a:prstGeom prst="rect">
            <a:avLst/>
          </a:prstGeom>
          <a:noFill/>
        </p:spPr>
        <p:txBody>
          <a:bodyPr wrap="square">
            <a:spAutoFit/>
          </a:bodyPr>
          <a:lstStyle/>
          <a:p>
            <a:pPr algn="ct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rPr>
              <a:t>when to check</a:t>
            </a:r>
          </a:p>
          <a:p>
            <a:pPr algn="ct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rPr>
              <a:t>what to check</a:t>
            </a:r>
          </a:p>
          <a:p>
            <a:pPr algn="ct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rPr>
              <a:t>how to check</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28370" y="39370"/>
            <a:ext cx="9319895" cy="883920"/>
          </a:xfrm>
        </p:spPr>
        <p:txBody>
          <a:bodyPr>
            <a:normAutofit/>
          </a:bodyPr>
          <a:lstStyle/>
          <a:p>
            <a:pPr algn="l"/>
            <a:r>
              <a:rPr lang="de-AT" altLang="en-GB"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when to check</a:t>
            </a:r>
            <a:endParaRPr lang="de-AT" altLang="en-US" sz="4800">
              <a:latin typeface="Calibri" panose="020F0502020204030204" charset="0"/>
            </a:endParaRPr>
          </a:p>
        </p:txBody>
      </p:sp>
      <p:sp>
        <p:nvSpPr>
          <p:cNvPr id="9" name="Text Placeholder 8"/>
          <p:cNvSpPr>
            <a:spLocks noGrp="1"/>
          </p:cNvSpPr>
          <p:nvPr>
            <p:ph type="body" idx="1"/>
          </p:nvPr>
        </p:nvSpPr>
        <p:spPr>
          <a:xfrm>
            <a:off x="840105" y="866140"/>
            <a:ext cx="10587990" cy="5745480"/>
          </a:xfrm>
        </p:spPr>
        <p:txBody>
          <a:bodyPr/>
          <a:lstStyle/>
          <a:p>
            <a:endParaRPr lang="en-US"/>
          </a:p>
        </p:txBody>
      </p:sp>
      <p:sp>
        <p:nvSpPr>
          <p:cNvPr id="13" name="Rounded Rectangle 12"/>
          <p:cNvSpPr/>
          <p:nvPr/>
        </p:nvSpPr>
        <p:spPr>
          <a:xfrm>
            <a:off x="1771650" y="1457960"/>
            <a:ext cx="2799715" cy="979805"/>
          </a:xfrm>
          <a:prstGeom prst="roundRect">
            <a:avLst/>
          </a:prstGeom>
          <a:solidFill>
            <a:schemeClr val="tx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 Box 13"/>
          <p:cNvSpPr txBox="1"/>
          <p:nvPr/>
        </p:nvSpPr>
        <p:spPr>
          <a:xfrm>
            <a:off x="1771650" y="1625600"/>
            <a:ext cx="2800350" cy="645160"/>
          </a:xfrm>
          <a:prstGeom prst="rect">
            <a:avLst/>
          </a:prstGeom>
          <a:noFill/>
        </p:spPr>
        <p:txBody>
          <a:bodyPr wrap="square" rtlCol="0">
            <a:spAutoFit/>
          </a:bodyPr>
          <a:lstStyle/>
          <a:p>
            <a:pPr algn="ctr"/>
            <a:r>
              <a:rPr lang="de-AT" altLang="en-US" sz="3600">
                <a:latin typeface="Calibri" panose="020F0502020204030204" charset="0"/>
              </a:rPr>
              <a:t>Development</a:t>
            </a:r>
          </a:p>
        </p:txBody>
      </p:sp>
      <p:sp>
        <p:nvSpPr>
          <p:cNvPr id="15" name="Rounded Rectangle 14"/>
          <p:cNvSpPr/>
          <p:nvPr/>
        </p:nvSpPr>
        <p:spPr>
          <a:xfrm>
            <a:off x="7267575" y="1452245"/>
            <a:ext cx="2799715" cy="979805"/>
          </a:xfrm>
          <a:prstGeom prst="roundRect">
            <a:avLst/>
          </a:prstGeom>
          <a:solidFill>
            <a:schemeClr val="tx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 Box 15"/>
          <p:cNvSpPr txBox="1"/>
          <p:nvPr/>
        </p:nvSpPr>
        <p:spPr>
          <a:xfrm>
            <a:off x="7267575" y="1619885"/>
            <a:ext cx="2800350" cy="645160"/>
          </a:xfrm>
          <a:prstGeom prst="rect">
            <a:avLst/>
          </a:prstGeom>
          <a:noFill/>
        </p:spPr>
        <p:txBody>
          <a:bodyPr wrap="square" rtlCol="0">
            <a:spAutoFit/>
          </a:bodyPr>
          <a:lstStyle/>
          <a:p>
            <a:pPr algn="ctr"/>
            <a:r>
              <a:rPr lang="de-AT" altLang="en-US" sz="3600">
                <a:latin typeface="Calibri" panose="020F0502020204030204" charset="0"/>
              </a:rPr>
              <a:t>Testing</a:t>
            </a:r>
          </a:p>
        </p:txBody>
      </p:sp>
      <p:sp>
        <p:nvSpPr>
          <p:cNvPr id="17" name="Right Arrow 16"/>
          <p:cNvSpPr/>
          <p:nvPr/>
        </p:nvSpPr>
        <p:spPr>
          <a:xfrm>
            <a:off x="4564380" y="1816100"/>
            <a:ext cx="2715260" cy="252095"/>
          </a:xfrm>
          <a:prstGeom prst="rightArrow">
            <a:avLst/>
          </a:prstGeom>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8" name="Straight Connector 17"/>
          <p:cNvCxnSpPr/>
          <p:nvPr/>
        </p:nvCxnSpPr>
        <p:spPr>
          <a:xfrm>
            <a:off x="5046980" y="1295400"/>
            <a:ext cx="1343660" cy="1306195"/>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5146675" y="1306830"/>
            <a:ext cx="1080135" cy="1419860"/>
          </a:xfrm>
          <a:prstGeom prst="line">
            <a:avLst/>
          </a:prstGeom>
          <a:ln w="5715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4450715" y="3204210"/>
            <a:ext cx="2913380" cy="1043940"/>
          </a:xfrm>
          <a:prstGeom prst="roundRect">
            <a:avLst/>
          </a:prstGeom>
          <a:solidFill>
            <a:schemeClr val="tx2"/>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 Box 20"/>
          <p:cNvSpPr txBox="1"/>
          <p:nvPr/>
        </p:nvSpPr>
        <p:spPr>
          <a:xfrm>
            <a:off x="4450715" y="3110230"/>
            <a:ext cx="2832100" cy="1198880"/>
          </a:xfrm>
          <a:prstGeom prst="rect">
            <a:avLst/>
          </a:prstGeom>
          <a:noFill/>
        </p:spPr>
        <p:txBody>
          <a:bodyPr wrap="square" rtlCol="0">
            <a:spAutoFit/>
          </a:bodyPr>
          <a:lstStyle/>
          <a:p>
            <a:pPr algn="ctr"/>
            <a:r>
              <a:rPr lang="de-AT" altLang="en-US" sz="3600">
                <a:latin typeface="Calibri" panose="020F0502020204030204" charset="0"/>
              </a:rPr>
              <a:t>Security vulnerabilities</a:t>
            </a:r>
          </a:p>
        </p:txBody>
      </p:sp>
      <p:sp>
        <p:nvSpPr>
          <p:cNvPr id="24" name="Diamond 23"/>
          <p:cNvSpPr/>
          <p:nvPr/>
        </p:nvSpPr>
        <p:spPr>
          <a:xfrm>
            <a:off x="4261485" y="5030470"/>
            <a:ext cx="3177540" cy="1456690"/>
          </a:xfrm>
          <a:prstGeom prst="diamond">
            <a:avLst/>
          </a:prstGeom>
          <a:solidFill>
            <a:schemeClr val="tx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 Box 24"/>
          <p:cNvSpPr txBox="1"/>
          <p:nvPr/>
        </p:nvSpPr>
        <p:spPr>
          <a:xfrm>
            <a:off x="4450080" y="5454650"/>
            <a:ext cx="2800350" cy="645160"/>
          </a:xfrm>
          <a:prstGeom prst="rect">
            <a:avLst/>
          </a:prstGeom>
          <a:noFill/>
        </p:spPr>
        <p:txBody>
          <a:bodyPr wrap="square" rtlCol="0">
            <a:spAutoFit/>
          </a:bodyPr>
          <a:lstStyle/>
          <a:p>
            <a:pPr algn="ctr"/>
            <a:r>
              <a:rPr lang="de-AT" altLang="en-US" sz="3600">
                <a:latin typeface="Calibri" panose="020F0502020204030204" charset="0"/>
              </a:rPr>
              <a:t>Is secured ?</a:t>
            </a:r>
          </a:p>
        </p:txBody>
      </p:sp>
      <p:cxnSp>
        <p:nvCxnSpPr>
          <p:cNvPr id="28" name="Elbow Connector 27"/>
          <p:cNvCxnSpPr>
            <a:stCxn id="24" idx="3"/>
            <a:endCxn id="15" idx="2"/>
          </p:cNvCxnSpPr>
          <p:nvPr/>
        </p:nvCxnSpPr>
        <p:spPr>
          <a:xfrm flipV="1">
            <a:off x="7439025" y="2432050"/>
            <a:ext cx="1228725" cy="3326765"/>
          </a:xfrm>
          <a:prstGeom prst="bentConnector2">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31" name="Elbow Connector 30"/>
          <p:cNvCxnSpPr>
            <a:endCxn id="21" idx="1"/>
          </p:cNvCxnSpPr>
          <p:nvPr/>
        </p:nvCxnSpPr>
        <p:spPr>
          <a:xfrm rot="5400000" flipV="1">
            <a:off x="3376930" y="2635885"/>
            <a:ext cx="1261110" cy="886460"/>
          </a:xfrm>
          <a:prstGeom prst="bentConnector2">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32" name="Elbow Connector 31"/>
          <p:cNvCxnSpPr/>
          <p:nvPr/>
        </p:nvCxnSpPr>
        <p:spPr>
          <a:xfrm rot="10800000">
            <a:off x="2673985" y="2463165"/>
            <a:ext cx="1588770" cy="3283585"/>
          </a:xfrm>
          <a:prstGeom prst="bentConnector2">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1" idx="2"/>
            <a:endCxn id="24" idx="0"/>
          </p:cNvCxnSpPr>
          <p:nvPr/>
        </p:nvCxnSpPr>
        <p:spPr>
          <a:xfrm flipH="1">
            <a:off x="5850255" y="4309110"/>
            <a:ext cx="16510" cy="721360"/>
          </a:xfrm>
          <a:prstGeom prst="straightConnector1">
            <a:avLst/>
          </a:prstGeom>
          <a:ln w="76200">
            <a:solidFill>
              <a:srgbClr val="92D050"/>
            </a:solidFill>
            <a:tailEnd type="arrow"/>
          </a:ln>
        </p:spPr>
        <p:style>
          <a:lnRef idx="1">
            <a:schemeClr val="accent1"/>
          </a:lnRef>
          <a:fillRef idx="0">
            <a:schemeClr val="accent1"/>
          </a:fillRef>
          <a:effectRef idx="0">
            <a:schemeClr val="accent1"/>
          </a:effectRef>
          <a:fontRef idx="minor">
            <a:schemeClr val="tx1"/>
          </a:fontRef>
        </p:style>
      </p:cxnSp>
      <p:sp>
        <p:nvSpPr>
          <p:cNvPr id="34" name="Text Box 33"/>
          <p:cNvSpPr txBox="1"/>
          <p:nvPr/>
        </p:nvSpPr>
        <p:spPr>
          <a:xfrm>
            <a:off x="7627620" y="5098415"/>
            <a:ext cx="1092835" cy="706755"/>
          </a:xfrm>
          <a:prstGeom prst="rect">
            <a:avLst/>
          </a:prstGeom>
          <a:noFill/>
        </p:spPr>
        <p:txBody>
          <a:bodyPr wrap="square" rtlCol="0">
            <a:spAutoFit/>
          </a:bodyPr>
          <a:lstStyle/>
          <a:p>
            <a:r>
              <a:rPr lang="de-AT" altLang="en-US" sz="4000">
                <a:latin typeface="Calibri" panose="020F0502020204030204" charset="0"/>
              </a:rPr>
              <a:t>YES</a:t>
            </a:r>
          </a:p>
        </p:txBody>
      </p:sp>
      <p:sp>
        <p:nvSpPr>
          <p:cNvPr id="35" name="Text Box 34"/>
          <p:cNvSpPr txBox="1"/>
          <p:nvPr/>
        </p:nvSpPr>
        <p:spPr>
          <a:xfrm>
            <a:off x="3302635" y="5092700"/>
            <a:ext cx="1092835" cy="706755"/>
          </a:xfrm>
          <a:prstGeom prst="rect">
            <a:avLst/>
          </a:prstGeom>
          <a:noFill/>
        </p:spPr>
        <p:txBody>
          <a:bodyPr wrap="square" rtlCol="0">
            <a:spAutoFit/>
          </a:bodyPr>
          <a:lstStyle/>
          <a:p>
            <a:r>
              <a:rPr lang="de-AT" altLang="en-US" sz="4000">
                <a:latin typeface="Calibri" panose="020F0502020204030204" charset="0"/>
              </a:rPr>
              <a:t>NO</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5"/>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0" grpId="1" animBg="1"/>
      <p:bldP spid="21" grpId="0"/>
      <p:bldP spid="21" grpId="1"/>
      <p:bldP spid="24" grpId="0" animBg="1"/>
      <p:bldP spid="24" grpId="1" animBg="1"/>
      <p:bldP spid="25" grpId="0"/>
      <p:bldP spid="25" grpId="1"/>
      <p:bldP spid="34" grpId="0"/>
      <p:bldP spid="34" grpId="1"/>
      <p:bldP spid="35" grpId="0"/>
      <p:bldP spid="3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28370" y="39370"/>
            <a:ext cx="9319895" cy="883920"/>
          </a:xfrm>
        </p:spPr>
        <p:txBody>
          <a:bodyPr>
            <a:normAutofit/>
          </a:bodyPr>
          <a:lstStyle/>
          <a:p>
            <a:pPr algn="l"/>
            <a:r>
              <a:rPr lang="de-AT" altLang="en-GB"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what to check</a:t>
            </a:r>
            <a:endParaRPr lang="de-AT" altLang="en-US" sz="4800">
              <a:latin typeface="Calibri" panose="020F0502020204030204" charset="0"/>
            </a:endParaRPr>
          </a:p>
        </p:txBody>
      </p:sp>
      <p:sp>
        <p:nvSpPr>
          <p:cNvPr id="9" name="Text Placeholder 8"/>
          <p:cNvSpPr>
            <a:spLocks noGrp="1"/>
          </p:cNvSpPr>
          <p:nvPr>
            <p:ph type="body" idx="1"/>
          </p:nvPr>
        </p:nvSpPr>
        <p:spPr>
          <a:xfrm>
            <a:off x="840105" y="866140"/>
            <a:ext cx="10587990" cy="5745480"/>
          </a:xfrm>
        </p:spPr>
        <p:txBody>
          <a:bodyPr/>
          <a:lstStyle/>
          <a:p>
            <a:endParaRPr lang="en-US"/>
          </a:p>
        </p:txBody>
      </p:sp>
      <p:sp>
        <p:nvSpPr>
          <p:cNvPr id="3" name="Text Placeholder 2"/>
          <p:cNvSpPr>
            <a:spLocks noGrp="1"/>
          </p:cNvSpPr>
          <p:nvPr/>
        </p:nvSpPr>
        <p:spPr>
          <a:xfrm>
            <a:off x="0" y="1702298"/>
            <a:ext cx="12046126" cy="810228"/>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50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50800" indent="0" algn="ctr">
              <a:buNone/>
            </a:pPr>
            <a:r>
              <a:rPr lang="en-GB" b="1" dirty="0"/>
              <a:t>Top 10 Web Application Security Risks</a:t>
            </a:r>
          </a:p>
          <a:p>
            <a:pPr marL="50800" indent="0">
              <a:buNone/>
            </a:pPr>
            <a:endParaRPr lang="en-GB" b="1" dirty="0"/>
          </a:p>
        </p:txBody>
      </p:sp>
      <p:sp>
        <p:nvSpPr>
          <p:cNvPr id="6" name="TextBox 5"/>
          <p:cNvSpPr txBox="1"/>
          <p:nvPr/>
        </p:nvSpPr>
        <p:spPr>
          <a:xfrm>
            <a:off x="7690485" y="6434455"/>
            <a:ext cx="4501515" cy="306705"/>
          </a:xfrm>
          <a:prstGeom prst="rect">
            <a:avLst/>
          </a:prstGeom>
          <a:noFill/>
        </p:spPr>
        <p:txBody>
          <a:bodyPr wrap="square" rtlCol="0">
            <a:spAutoFit/>
          </a:bodyPr>
          <a:lstStyle/>
          <a:p>
            <a:r>
              <a:rPr lang="en-GB" i="1" dirty="0">
                <a:latin typeface="Calibri" panose="020F0502020204030204" charset="0"/>
                <a:cs typeface="Calibri" panose="020F0502020204030204" charset="0"/>
              </a:rPr>
              <a:t>Source: https://owasp.org/www-project-top-ten/</a:t>
            </a:r>
          </a:p>
        </p:txBody>
      </p:sp>
      <p:pic>
        <p:nvPicPr>
          <p:cNvPr id="11" name="Picture Placeholder 10" descr="mapping"/>
          <p:cNvPicPr>
            <a:picLocks noGrp="1" noChangeAspect="1"/>
          </p:cNvPicPr>
          <p:nvPr>
            <p:ph type="pic" idx="2"/>
          </p:nvPr>
        </p:nvPicPr>
        <p:blipFill>
          <a:blip r:embed="rId3"/>
          <a:stretch>
            <a:fillRect/>
          </a:stretch>
        </p:blipFill>
        <p:spPr>
          <a:xfrm>
            <a:off x="220345" y="2737485"/>
            <a:ext cx="11971655" cy="3300095"/>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928370" y="39370"/>
            <a:ext cx="9319895" cy="883920"/>
          </a:xfrm>
        </p:spPr>
        <p:txBody>
          <a:bodyPr>
            <a:normAutofit/>
          </a:bodyPr>
          <a:lstStyle/>
          <a:p>
            <a:pPr algn="l"/>
            <a:r>
              <a:rPr lang="de-AT" altLang="en-GB" sz="48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what to check</a:t>
            </a:r>
            <a:endParaRPr lang="de-AT" altLang="en-US" sz="4800">
              <a:latin typeface="Calibri" panose="020F0502020204030204" charset="0"/>
            </a:endParaRPr>
          </a:p>
        </p:txBody>
      </p:sp>
      <p:sp>
        <p:nvSpPr>
          <p:cNvPr id="9" name="Text Placeholder 8"/>
          <p:cNvSpPr>
            <a:spLocks noGrp="1"/>
          </p:cNvSpPr>
          <p:nvPr>
            <p:ph type="body" idx="1"/>
          </p:nvPr>
        </p:nvSpPr>
        <p:spPr>
          <a:xfrm>
            <a:off x="840105" y="866140"/>
            <a:ext cx="10587990" cy="5745480"/>
          </a:xfrm>
        </p:spPr>
        <p:txBody>
          <a:bodyPr/>
          <a:lstStyle/>
          <a:p>
            <a:endParaRPr lang="en-US"/>
          </a:p>
        </p:txBody>
      </p:sp>
      <p:sp>
        <p:nvSpPr>
          <p:cNvPr id="3" name="Text Placeholder 2"/>
          <p:cNvSpPr>
            <a:spLocks noGrp="1"/>
          </p:cNvSpPr>
          <p:nvPr/>
        </p:nvSpPr>
        <p:spPr>
          <a:xfrm>
            <a:off x="0" y="1702298"/>
            <a:ext cx="12046126" cy="810228"/>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50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pPr marL="50800" indent="0">
              <a:buNone/>
            </a:pPr>
            <a:endParaRPr lang="de-AT" altLang="en-GB" b="1" dirty="0">
              <a:latin typeface="Calibri" panose="020F0502020204030204" charset="0"/>
            </a:endParaRPr>
          </a:p>
        </p:txBody>
      </p:sp>
      <p:sp>
        <p:nvSpPr>
          <p:cNvPr id="6" name="TextBox 5"/>
          <p:cNvSpPr txBox="1"/>
          <p:nvPr/>
        </p:nvSpPr>
        <p:spPr>
          <a:xfrm>
            <a:off x="0" y="6378575"/>
            <a:ext cx="6640195" cy="521970"/>
          </a:xfrm>
          <a:prstGeom prst="rect">
            <a:avLst/>
          </a:prstGeom>
          <a:noFill/>
        </p:spPr>
        <p:txBody>
          <a:bodyPr wrap="square" rtlCol="0">
            <a:spAutoFit/>
          </a:bodyPr>
          <a:lstStyle/>
          <a:p>
            <a:r>
              <a:rPr lang="en-GB" i="1" dirty="0">
                <a:latin typeface="Calibri" panose="020F0502020204030204" charset="0"/>
                <a:cs typeface="Calibri" panose="020F0502020204030204" charset="0"/>
              </a:rPr>
              <a:t>Source: </a:t>
            </a:r>
          </a:p>
          <a:p>
            <a:r>
              <a:rPr lang="en-GB" i="1" dirty="0">
                <a:latin typeface="Calibri" panose="020F0502020204030204" charset="0"/>
                <a:cs typeface="Calibri" panose="020F0502020204030204" charset="0"/>
              </a:rPr>
              <a:t>https://security.web.cern.ch/recommendations/en/checklist_for_coders.shtml</a:t>
            </a:r>
          </a:p>
        </p:txBody>
      </p:sp>
      <p:pic>
        <p:nvPicPr>
          <p:cNvPr id="4" name="Picture Placeholder 3"/>
          <p:cNvPicPr>
            <a:picLocks noGrp="1" noChangeAspect="1"/>
          </p:cNvPicPr>
          <p:nvPr>
            <p:ph type="pic" idx="2"/>
          </p:nvPr>
        </p:nvPicPr>
        <p:blipFill>
          <a:blip r:embed="rId3"/>
          <a:stretch>
            <a:fillRect/>
          </a:stretch>
        </p:blipFill>
        <p:spPr>
          <a:xfrm>
            <a:off x="107950" y="1318895"/>
            <a:ext cx="8016240" cy="1783080"/>
          </a:xfrm>
          <a:prstGeom prst="rect">
            <a:avLst/>
          </a:prstGeom>
          <a:ln w="28575" cmpd="dbl">
            <a:solidFill>
              <a:schemeClr val="accent1">
                <a:shade val="50000"/>
              </a:schemeClr>
            </a:solidFill>
            <a:prstDash val="dash"/>
          </a:ln>
          <a:effectLst>
            <a:softEdge rad="31750"/>
          </a:effectLst>
        </p:spPr>
      </p:pic>
      <p:pic>
        <p:nvPicPr>
          <p:cNvPr id="5" name="Picture 4"/>
          <p:cNvPicPr>
            <a:picLocks noChangeAspect="1"/>
          </p:cNvPicPr>
          <p:nvPr/>
        </p:nvPicPr>
        <p:blipFill>
          <a:blip r:embed="rId4"/>
          <a:stretch>
            <a:fillRect/>
          </a:stretch>
        </p:blipFill>
        <p:spPr>
          <a:xfrm>
            <a:off x="713105" y="2019935"/>
            <a:ext cx="8081010" cy="2442210"/>
          </a:xfrm>
          <a:prstGeom prst="rect">
            <a:avLst/>
          </a:prstGeom>
          <a:ln w="28575" cmpd="dbl">
            <a:solidFill>
              <a:schemeClr val="accent1">
                <a:shade val="50000"/>
              </a:schemeClr>
            </a:solidFill>
            <a:prstDash val="dash"/>
          </a:ln>
        </p:spPr>
      </p:pic>
      <p:pic>
        <p:nvPicPr>
          <p:cNvPr id="7" name="Picture 6"/>
          <p:cNvPicPr>
            <a:picLocks noChangeAspect="1"/>
          </p:cNvPicPr>
          <p:nvPr/>
        </p:nvPicPr>
        <p:blipFill>
          <a:blip r:embed="rId5"/>
          <a:stretch>
            <a:fillRect/>
          </a:stretch>
        </p:blipFill>
        <p:spPr>
          <a:xfrm>
            <a:off x="2070100" y="1830705"/>
            <a:ext cx="6836410" cy="4710430"/>
          </a:xfrm>
          <a:prstGeom prst="rect">
            <a:avLst/>
          </a:prstGeom>
          <a:ln w="28575" cmpd="dbl">
            <a:solidFill>
              <a:schemeClr val="accent1">
                <a:shade val="50000"/>
              </a:schemeClr>
            </a:solidFill>
            <a:prstDash val="dash"/>
          </a:ln>
        </p:spPr>
      </p:pic>
      <p:pic>
        <p:nvPicPr>
          <p:cNvPr id="10" name="Picture 9"/>
          <p:cNvPicPr>
            <a:picLocks noChangeAspect="1"/>
          </p:cNvPicPr>
          <p:nvPr/>
        </p:nvPicPr>
        <p:blipFill>
          <a:blip r:embed="rId6"/>
          <a:stretch>
            <a:fillRect/>
          </a:stretch>
        </p:blipFill>
        <p:spPr>
          <a:xfrm>
            <a:off x="5953125" y="182880"/>
            <a:ext cx="6061075" cy="6675120"/>
          </a:xfrm>
          <a:prstGeom prst="rect">
            <a:avLst/>
          </a:prstGeom>
          <a:ln w="28575" cmpd="dbl">
            <a:solidFill>
              <a:schemeClr val="accent1">
                <a:shade val="50000"/>
              </a:schemeClr>
            </a:solidFill>
            <a:prstDash val="dash"/>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11" name="TextBox 10"/>
          <p:cNvSpPr txBox="1"/>
          <p:nvPr/>
        </p:nvSpPr>
        <p:spPr>
          <a:xfrm>
            <a:off x="100906" y="93731"/>
            <a:ext cx="3027406" cy="521970"/>
          </a:xfrm>
          <a:prstGeom prst="rect">
            <a:avLst/>
          </a:prstGeom>
          <a:noFill/>
        </p:spPr>
        <p:txBody>
          <a:bodyPr wrap="square" rtlCol="0">
            <a:spAutoFit/>
          </a:bodyPr>
          <a:lstStyle/>
          <a:p>
            <a:pPr algn="ctr"/>
            <a:r>
              <a:rPr lang="en-GB" sz="2800" dirty="0" err="1"/>
              <a:t>Mirela</a:t>
            </a:r>
            <a:r>
              <a:rPr lang="en-GB" sz="2800" dirty="0"/>
              <a:t> </a:t>
            </a:r>
            <a:r>
              <a:rPr lang="en-GB" sz="2800" dirty="0" err="1"/>
              <a:t>Ardelean</a:t>
            </a:r>
            <a:endParaRPr lang="en-GB" sz="2800" dirty="0"/>
          </a:p>
        </p:txBody>
      </p:sp>
      <p:pic>
        <p:nvPicPr>
          <p:cNvPr id="30" name="Picture Placeholder 29"/>
          <p:cNvPicPr>
            <a:picLocks noGrp="1" noChangeAspect="1"/>
          </p:cNvPicPr>
          <p:nvPr>
            <p:ph type="pic" idx="2"/>
          </p:nvPr>
        </p:nvPicPr>
        <p:blipFill>
          <a:blip r:embed="rId3"/>
          <a:stretch>
            <a:fillRect/>
          </a:stretch>
        </p:blipFill>
        <p:spPr>
          <a:xfrm>
            <a:off x="1551940" y="615950"/>
            <a:ext cx="10197465" cy="6036945"/>
          </a:xfrm>
          <a:prstGeom prst="rect">
            <a:avLst/>
          </a:prstGeom>
        </p:spPr>
      </p:pic>
      <p:pic>
        <p:nvPicPr>
          <p:cNvPr id="31" name="Picture 30"/>
          <p:cNvPicPr>
            <a:picLocks noChangeAspect="1"/>
          </p:cNvPicPr>
          <p:nvPr/>
        </p:nvPicPr>
        <p:blipFill>
          <a:blip r:embed="rId4"/>
          <a:stretch>
            <a:fillRect/>
          </a:stretch>
        </p:blipFill>
        <p:spPr>
          <a:xfrm rot="1200000">
            <a:off x="8740140" y="1040130"/>
            <a:ext cx="1399540" cy="1151255"/>
          </a:xfrm>
          <a:prstGeom prst="rect">
            <a:avLst/>
          </a:prstGeom>
        </p:spPr>
      </p:pic>
      <p:cxnSp>
        <p:nvCxnSpPr>
          <p:cNvPr id="32" name="Straight Connector 31"/>
          <p:cNvCxnSpPr/>
          <p:nvPr/>
        </p:nvCxnSpPr>
        <p:spPr>
          <a:xfrm flipV="1">
            <a:off x="8364220" y="923290"/>
            <a:ext cx="730250" cy="1419860"/>
          </a:xfrm>
          <a:prstGeom prst="line">
            <a:avLst/>
          </a:prstGeom>
          <a:ln w="28575" cmpd="sng">
            <a:solidFill>
              <a:schemeClr val="tx1">
                <a:lumMod val="50000"/>
                <a:lumOff val="50000"/>
              </a:schemeClr>
            </a:solidFill>
            <a:prstDash val="solid"/>
          </a:ln>
        </p:spPr>
        <p:style>
          <a:lnRef idx="1">
            <a:schemeClr val="accent1"/>
          </a:lnRef>
          <a:fillRef idx="0">
            <a:schemeClr val="accent1"/>
          </a:fillRef>
          <a:effectRef idx="0">
            <a:schemeClr val="accent1"/>
          </a:effectRef>
          <a:fontRef idx="minor">
            <a:schemeClr val="tx1"/>
          </a:fontRef>
        </p:style>
      </p:cxnSp>
      <p:grpSp>
        <p:nvGrpSpPr>
          <p:cNvPr id="42" name="Group 41"/>
          <p:cNvGrpSpPr/>
          <p:nvPr/>
        </p:nvGrpSpPr>
        <p:grpSpPr>
          <a:xfrm>
            <a:off x="255270" y="835660"/>
            <a:ext cx="4074795" cy="2717165"/>
            <a:chOff x="953" y="1650"/>
            <a:chExt cx="6417" cy="4279"/>
          </a:xfrm>
        </p:grpSpPr>
        <p:pic>
          <p:nvPicPr>
            <p:cNvPr id="36" name="Picture 35" descr="fotografu-8h-yUi_l2Jw-unsplash"/>
            <p:cNvPicPr>
              <a:picLocks noChangeAspect="1"/>
            </p:cNvPicPr>
            <p:nvPr/>
          </p:nvPicPr>
          <p:blipFill>
            <a:blip r:embed="rId5"/>
            <a:stretch>
              <a:fillRect/>
            </a:stretch>
          </p:blipFill>
          <p:spPr>
            <a:xfrm>
              <a:off x="953" y="1650"/>
              <a:ext cx="6417" cy="4279"/>
            </a:xfrm>
            <a:prstGeom prst="rect">
              <a:avLst/>
            </a:prstGeom>
          </p:spPr>
        </p:pic>
        <p:sp>
          <p:nvSpPr>
            <p:cNvPr id="38" name="Text Box 37"/>
            <p:cNvSpPr txBox="1"/>
            <p:nvPr/>
          </p:nvSpPr>
          <p:spPr>
            <a:xfrm>
              <a:off x="1003" y="5463"/>
              <a:ext cx="3500" cy="362"/>
            </a:xfrm>
            <a:prstGeom prst="rect">
              <a:avLst/>
            </a:prstGeom>
            <a:noFill/>
          </p:spPr>
          <p:txBody>
            <a:bodyPr wrap="square" rtlCol="0">
              <a:spAutoFit/>
            </a:bodyPr>
            <a:lstStyle/>
            <a:p>
              <a:r>
                <a:rPr lang="en-US" sz="900">
                  <a:solidFill>
                    <a:schemeClr val="bg1"/>
                  </a:solidFill>
                </a:rPr>
                <a:t>Photo by</a:t>
              </a:r>
              <a:r>
                <a:rPr lang="de-AT" altLang="en-US" sz="900">
                  <a:solidFill>
                    <a:schemeClr val="bg1"/>
                  </a:solidFill>
                  <a:latin typeface="Calibri" panose="020F0502020204030204" charset="0"/>
                </a:rPr>
                <a:t> </a:t>
              </a:r>
              <a:r>
                <a:rPr lang="de-AT" altLang="en-US" sz="900">
                  <a:solidFill>
                    <a:schemeClr val="bg1"/>
                  </a:solidFill>
                  <a:latin typeface="Calibri" panose="020F0502020204030204" charset="0"/>
                  <a:hlinkClick r:id="rId6" action="ppaction://hlinkfile"/>
                </a:rPr>
                <a:t>fotografu  </a:t>
              </a:r>
              <a:r>
                <a:rPr lang="de-AT" altLang="en-US" sz="900">
                  <a:solidFill>
                    <a:schemeClr val="bg1"/>
                  </a:solidFill>
                  <a:latin typeface="Calibri" panose="020F0502020204030204" charset="0"/>
                </a:rPr>
                <a:t>on  </a:t>
              </a:r>
              <a:r>
                <a:rPr lang="de-AT" altLang="en-US" sz="900">
                  <a:solidFill>
                    <a:schemeClr val="bg1"/>
                  </a:solidFill>
                  <a:latin typeface="Calibri" panose="020F0502020204030204" charset="0"/>
                  <a:hlinkClick r:id="rId7" action="ppaction://hlinkfile"/>
                </a:rPr>
                <a:t>Unsplash </a:t>
              </a:r>
              <a:r>
                <a:rPr sz="900">
                  <a:solidFill>
                    <a:schemeClr val="bg1"/>
                  </a:solidFill>
                </a:rPr>
                <a:t> </a:t>
              </a:r>
              <a:r>
                <a:rPr sz="900"/>
                <a:t> </a:t>
              </a:r>
              <a:r>
                <a:rPr lang="en-US" sz="900"/>
                <a:t>  </a:t>
              </a:r>
            </a:p>
          </p:txBody>
        </p:sp>
      </p:grpSp>
      <p:grpSp>
        <p:nvGrpSpPr>
          <p:cNvPr id="3" name="Group 2"/>
          <p:cNvGrpSpPr/>
          <p:nvPr/>
        </p:nvGrpSpPr>
        <p:grpSpPr>
          <a:xfrm>
            <a:off x="9541510" y="3487420"/>
            <a:ext cx="2578100" cy="3352165"/>
            <a:chOff x="10246" y="4539"/>
            <a:chExt cx="3882" cy="5176"/>
          </a:xfrm>
        </p:grpSpPr>
        <p:pic>
          <p:nvPicPr>
            <p:cNvPr id="2" name="Picture 1" descr="jan-henckens-H7hsy3wlmUk-unsplash"/>
            <p:cNvPicPr>
              <a:picLocks noChangeAspect="1"/>
            </p:cNvPicPr>
            <p:nvPr/>
          </p:nvPicPr>
          <p:blipFill>
            <a:blip r:embed="rId8"/>
            <a:stretch>
              <a:fillRect/>
            </a:stretch>
          </p:blipFill>
          <p:spPr>
            <a:xfrm>
              <a:off x="10246" y="4539"/>
              <a:ext cx="3882" cy="5176"/>
            </a:xfrm>
            <a:prstGeom prst="rect">
              <a:avLst/>
            </a:prstGeom>
          </p:spPr>
        </p:pic>
        <p:sp>
          <p:nvSpPr>
            <p:cNvPr id="37" name="Text Box 36"/>
            <p:cNvSpPr txBox="1"/>
            <p:nvPr/>
          </p:nvSpPr>
          <p:spPr>
            <a:xfrm>
              <a:off x="10437" y="9087"/>
              <a:ext cx="3500" cy="474"/>
            </a:xfrm>
            <a:prstGeom prst="rect">
              <a:avLst/>
            </a:prstGeom>
            <a:noFill/>
          </p:spPr>
          <p:txBody>
            <a:bodyPr wrap="square" rtlCol="0">
              <a:spAutoFit/>
            </a:bodyPr>
            <a:lstStyle/>
            <a:p>
              <a:r>
                <a:rPr lang="en-US" sz="1000">
                  <a:solidFill>
                    <a:schemeClr val="bg1"/>
                  </a:solidFill>
                </a:rPr>
                <a:t>Photo by</a:t>
              </a:r>
              <a:r>
                <a:rPr lang="de-AT" altLang="en-US" sz="1000">
                  <a:solidFill>
                    <a:schemeClr val="bg1"/>
                  </a:solidFill>
                  <a:latin typeface="Calibri" panose="020F0502020204030204" charset="0"/>
                </a:rPr>
                <a:t> </a:t>
              </a:r>
              <a:r>
                <a:rPr lang="en-US" sz="1000">
                  <a:solidFill>
                    <a:schemeClr val="bg1"/>
                  </a:solidFill>
                  <a:hlinkClick r:id="rId9" action="ppaction://hlinkfile"/>
                </a:rPr>
                <a:t>Jan Henckens</a:t>
              </a:r>
              <a:r>
                <a:rPr lang="de-AT" altLang="en-US" sz="1000">
                  <a:solidFill>
                    <a:schemeClr val="bg1"/>
                  </a:solidFill>
                  <a:latin typeface="Calibri" panose="020F0502020204030204" charset="0"/>
                </a:rPr>
                <a:t> on  </a:t>
              </a:r>
              <a:r>
                <a:rPr lang="de-AT" altLang="en-US" sz="1000">
                  <a:solidFill>
                    <a:schemeClr val="bg1"/>
                  </a:solidFill>
                  <a:latin typeface="Calibri" panose="020F0502020204030204" charset="0"/>
                  <a:hlinkClick r:id="rId7" action="ppaction://hlinkfile"/>
                </a:rPr>
                <a:t>Unsplash </a:t>
              </a:r>
              <a:r>
                <a:rPr sz="1000">
                  <a:solidFill>
                    <a:schemeClr val="bg1"/>
                  </a:solidFill>
                </a:rPr>
                <a:t> </a:t>
              </a:r>
              <a:r>
                <a:t> </a:t>
              </a:r>
              <a:r>
                <a:rPr lang="en-US"/>
                <a:t>  </a:t>
              </a:r>
            </a:p>
          </p:txBody>
        </p:sp>
      </p:grpSp>
      <p:pic>
        <p:nvPicPr>
          <p:cNvPr id="4" name="Picture 3"/>
          <p:cNvPicPr>
            <a:picLocks noChangeAspect="1"/>
          </p:cNvPicPr>
          <p:nvPr/>
        </p:nvPicPr>
        <p:blipFill>
          <a:blip r:embed="rId10"/>
          <a:stretch>
            <a:fillRect/>
          </a:stretch>
        </p:blipFill>
        <p:spPr>
          <a:xfrm>
            <a:off x="349885" y="4090670"/>
            <a:ext cx="5149215" cy="2312035"/>
          </a:xfrm>
          <a:prstGeom prst="rect">
            <a:avLst/>
          </a:prstGeom>
        </p:spPr>
      </p:pic>
      <p:pic>
        <p:nvPicPr>
          <p:cNvPr id="5" name="Picture 4"/>
          <p:cNvPicPr/>
          <p:nvPr/>
        </p:nvPicPr>
        <p:blipFill>
          <a:blip r:embed="rId11"/>
          <a:stretch>
            <a:fillRect/>
          </a:stretch>
        </p:blipFill>
        <p:spPr>
          <a:xfrm>
            <a:off x="5281295" y="2637790"/>
            <a:ext cx="4387215" cy="2571115"/>
          </a:xfrm>
          <a:prstGeom prst="rect">
            <a:avLst/>
          </a:prstGeom>
          <a:noFill/>
          <a:ln w="9525">
            <a:noFill/>
          </a:ln>
        </p:spPr>
      </p:pic>
      <p:pic>
        <p:nvPicPr>
          <p:cNvPr id="6" name="Picture 5"/>
          <p:cNvPicPr>
            <a:picLocks noChangeAspect="1"/>
          </p:cNvPicPr>
          <p:nvPr/>
        </p:nvPicPr>
        <p:blipFill>
          <a:blip r:embed="rId12"/>
          <a:stretch>
            <a:fillRect/>
          </a:stretch>
        </p:blipFill>
        <p:spPr>
          <a:xfrm>
            <a:off x="4128135" y="3733165"/>
            <a:ext cx="6693535" cy="2919730"/>
          </a:xfrm>
          <a:prstGeom prst="rect">
            <a:avLst/>
          </a:prstGeom>
        </p:spPr>
      </p:pic>
      <p:pic>
        <p:nvPicPr>
          <p:cNvPr id="7" name="Picture Placeholder 33"/>
          <p:cNvPicPr>
            <a:picLocks noChangeAspect="1"/>
          </p:cNvPicPr>
          <p:nvPr/>
        </p:nvPicPr>
        <p:blipFill>
          <a:blip r:embed="rId13"/>
          <a:stretch>
            <a:fillRect/>
          </a:stretch>
        </p:blipFill>
        <p:spPr>
          <a:xfrm>
            <a:off x="1853565" y="93980"/>
            <a:ext cx="7687945" cy="677926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699"/>
    </mc:Choice>
    <mc:Fallback xmlns="">
      <p:transition spd="med"/>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a:xfrm>
            <a:off x="840105" y="457200"/>
            <a:ext cx="10730230" cy="823595"/>
          </a:xfrm>
        </p:spPr>
        <p:txBody>
          <a:bodyPr>
            <a:noAutofit/>
          </a:bodyPr>
          <a:lstStyle/>
          <a:p>
            <a:pPr algn="l"/>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how to check</a:t>
            </a:r>
          </a:p>
        </p:txBody>
      </p:sp>
      <p:sp>
        <p:nvSpPr>
          <p:cNvPr id="5" name="Text Placeholder 4"/>
          <p:cNvSpPr>
            <a:spLocks noGrp="1"/>
          </p:cNvSpPr>
          <p:nvPr>
            <p:ph type="body" idx="1"/>
          </p:nvPr>
        </p:nvSpPr>
        <p:spPr/>
        <p:txBody>
          <a:bodyPr/>
          <a:lstStyle/>
          <a:p>
            <a:endParaRPr lang="en-US"/>
          </a:p>
        </p:txBody>
      </p:sp>
      <p:pic>
        <p:nvPicPr>
          <p:cNvPr id="4" name="Picture Placeholder 3"/>
          <p:cNvPicPr>
            <a:picLocks noGrp="1" noChangeAspect="1"/>
          </p:cNvPicPr>
          <p:nvPr>
            <p:ph type="pic" idx="2"/>
          </p:nvPr>
        </p:nvPicPr>
        <p:blipFill>
          <a:blip r:embed="rId3"/>
          <a:stretch>
            <a:fillRect/>
          </a:stretch>
        </p:blipFill>
        <p:spPr>
          <a:xfrm>
            <a:off x="895985" y="1777365"/>
            <a:ext cx="4212590" cy="3906520"/>
          </a:xfrm>
          <a:prstGeom prst="rect">
            <a:avLst/>
          </a:prstGeom>
        </p:spPr>
      </p:pic>
      <p:graphicFrame>
        <p:nvGraphicFramePr>
          <p:cNvPr id="7" name="Diagram 6"/>
          <p:cNvGraphicFramePr/>
          <p:nvPr/>
        </p:nvGraphicFramePr>
        <p:xfrm>
          <a:off x="5347970" y="2005965"/>
          <a:ext cx="6612255" cy="4246245"/>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6450" y="250190"/>
            <a:ext cx="5064760" cy="481330"/>
          </a:xfrm>
        </p:spPr>
        <p:txBody>
          <a:bodyPr>
            <a:normAutofit fontScale="90000"/>
          </a:bodyPr>
          <a:lstStyle/>
          <a:p>
            <a:r>
              <a:rPr lang="de-AT" altLang="en-GB" sz="3110" dirty="0">
                <a:latin typeface="Calibri" panose="020F0502020204030204" charset="0"/>
              </a:rPr>
              <a:t> </a:t>
            </a:r>
            <a:r>
              <a:rPr lang="de-AT" altLang="en-GB" sz="6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Sert</a:t>
            </a:r>
            <a:r>
              <a:rPr lang="de-AT" altLang="en-GB" sz="311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 </a:t>
            </a:r>
            <a:endParaRPr lang="en-GB" sz="3110" dirty="0"/>
          </a:p>
        </p:txBody>
      </p:sp>
      <p:sp>
        <p:nvSpPr>
          <p:cNvPr id="3" name="Text Placeholder 2"/>
          <p:cNvSpPr>
            <a:spLocks noGrp="1"/>
          </p:cNvSpPr>
          <p:nvPr>
            <p:ph type="body" idx="1"/>
          </p:nvPr>
        </p:nvSpPr>
        <p:spPr>
          <a:xfrm>
            <a:off x="0" y="1428750"/>
            <a:ext cx="3764605" cy="4748530"/>
          </a:xfrm>
        </p:spPr>
        <p:txBody>
          <a:bodyPr>
            <a:normAutofit/>
          </a:bodyPr>
          <a:lstStyle/>
          <a:p>
            <a:pPr marL="50800" indent="0">
              <a:buNone/>
            </a:pPr>
            <a:r>
              <a:rPr lang="en-GB" sz="2400" dirty="0"/>
              <a:t>APEX application that evaluates your APEX applications for security vulnerabilities</a:t>
            </a:r>
          </a:p>
          <a:p>
            <a:pPr marL="50800" indent="0">
              <a:buNone/>
            </a:pPr>
            <a:endParaRPr lang="en-GB" sz="2400" b="1" dirty="0"/>
          </a:p>
          <a:p>
            <a:pPr marL="50800" indent="0">
              <a:buNone/>
            </a:pPr>
            <a:r>
              <a:rPr lang="en-GB" sz="2400" dirty="0"/>
              <a:t>supports APEX 4.2, 5.0 &amp; 5.1</a:t>
            </a:r>
          </a:p>
          <a:p>
            <a:pPr marL="50800" indent="0">
              <a:buNone/>
            </a:pPr>
            <a:endParaRPr lang="en-GB" sz="2400" b="1" dirty="0"/>
          </a:p>
          <a:p>
            <a:pPr marL="50800" indent="0">
              <a:buNone/>
            </a:pPr>
            <a:r>
              <a:rPr lang="en-GB" sz="1800" i="1" dirty="0"/>
              <a:t>https://github.com/OraOpenSource/apex-sert</a:t>
            </a:r>
          </a:p>
        </p:txBody>
      </p:sp>
      <p:pic>
        <p:nvPicPr>
          <p:cNvPr id="7" name="Picture 6"/>
          <p:cNvPicPr>
            <a:picLocks noChangeAspect="1"/>
          </p:cNvPicPr>
          <p:nvPr/>
        </p:nvPicPr>
        <p:blipFill>
          <a:blip r:embed="rId3"/>
          <a:stretch>
            <a:fillRect/>
          </a:stretch>
        </p:blipFill>
        <p:spPr>
          <a:xfrm>
            <a:off x="3568662" y="864045"/>
            <a:ext cx="8410633" cy="2996120"/>
          </a:xfrm>
          <a:prstGeom prst="rect">
            <a:avLst/>
          </a:prstGeom>
        </p:spPr>
      </p:pic>
      <p:pic>
        <p:nvPicPr>
          <p:cNvPr id="8" name="Picture 7"/>
          <p:cNvPicPr>
            <a:picLocks noChangeAspect="1"/>
          </p:cNvPicPr>
          <p:nvPr/>
        </p:nvPicPr>
        <p:blipFill>
          <a:blip r:embed="rId4"/>
          <a:stretch>
            <a:fillRect/>
          </a:stretch>
        </p:blipFill>
        <p:spPr>
          <a:xfrm>
            <a:off x="106045" y="136525"/>
            <a:ext cx="683895" cy="635000"/>
          </a:xfrm>
          <a:prstGeom prst="rect">
            <a:avLst/>
          </a:prstGeom>
        </p:spPr>
      </p:pic>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386944" y="3908017"/>
            <a:ext cx="7788294" cy="2764927"/>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p:cNvPicPr>
            <a:picLocks noGrp="1" noChangeAspect="1"/>
          </p:cNvPicPr>
          <p:nvPr>
            <p:ph type="pic" idx="2"/>
          </p:nvPr>
        </p:nvPicPr>
        <p:blipFill>
          <a:blip r:embed="rId3"/>
          <a:stretch>
            <a:fillRect/>
          </a:stretch>
        </p:blipFill>
        <p:spPr>
          <a:xfrm>
            <a:off x="186690" y="1080135"/>
            <a:ext cx="7895590" cy="3430270"/>
          </a:xfrm>
          <a:prstGeom prst="rect">
            <a:avLst/>
          </a:prstGeom>
        </p:spPr>
      </p:pic>
      <p:sp>
        <p:nvSpPr>
          <p:cNvPr id="2" name="Title 1"/>
          <p:cNvSpPr>
            <a:spLocks noGrp="1"/>
          </p:cNvSpPr>
          <p:nvPr>
            <p:ph type="title"/>
          </p:nvPr>
        </p:nvSpPr>
        <p:spPr>
          <a:xfrm>
            <a:off x="806450" y="250190"/>
            <a:ext cx="5064760" cy="481330"/>
          </a:xfrm>
        </p:spPr>
        <p:txBody>
          <a:bodyPr>
            <a:normAutofit fontScale="90000"/>
          </a:bodyPr>
          <a:lstStyle/>
          <a:p>
            <a:r>
              <a:rPr lang="de-AT" altLang="en-GB" sz="3110" dirty="0">
                <a:latin typeface="Calibri" panose="020F0502020204030204" charset="0"/>
              </a:rPr>
              <a:t> </a:t>
            </a:r>
            <a:r>
              <a:rPr lang="de-AT" altLang="en-GB" sz="6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Sert</a:t>
            </a:r>
            <a:r>
              <a:rPr lang="de-AT" altLang="en-GB" sz="311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 </a:t>
            </a:r>
            <a:endParaRPr lang="en-GB" sz="3110" dirty="0"/>
          </a:p>
        </p:txBody>
      </p:sp>
      <p:pic>
        <p:nvPicPr>
          <p:cNvPr id="8" name="Picture 7"/>
          <p:cNvPicPr>
            <a:picLocks noChangeAspect="1"/>
          </p:cNvPicPr>
          <p:nvPr/>
        </p:nvPicPr>
        <p:blipFill>
          <a:blip r:embed="rId4"/>
          <a:stretch>
            <a:fillRect/>
          </a:stretch>
        </p:blipFill>
        <p:spPr>
          <a:xfrm>
            <a:off x="106045" y="136525"/>
            <a:ext cx="683895" cy="635000"/>
          </a:xfrm>
          <a:prstGeom prst="rect">
            <a:avLst/>
          </a:prstGeom>
        </p:spPr>
      </p:pic>
      <p:pic>
        <p:nvPicPr>
          <p:cNvPr id="3" name="Picture 2"/>
          <p:cNvPicPr>
            <a:picLocks noChangeAspect="1"/>
          </p:cNvPicPr>
          <p:nvPr/>
        </p:nvPicPr>
        <p:blipFill>
          <a:blip r:embed="rId5"/>
          <a:stretch>
            <a:fillRect/>
          </a:stretch>
        </p:blipFill>
        <p:spPr>
          <a:xfrm>
            <a:off x="5461635" y="668655"/>
            <a:ext cx="6294755" cy="6110605"/>
          </a:xfrm>
          <a:prstGeom prst="rect">
            <a:avLst/>
          </a:prstGeom>
        </p:spPr>
      </p:pic>
      <p:sp>
        <p:nvSpPr>
          <p:cNvPr id="4" name="Text Placeholder 3"/>
          <p:cNvSpPr>
            <a:spLocks noGrp="1"/>
          </p:cNvSpPr>
          <p:nvPr>
            <p:ph type="body" idx="1"/>
          </p:nvPr>
        </p:nvSpPr>
        <p:spPr>
          <a:xfrm>
            <a:off x="186690" y="5396230"/>
            <a:ext cx="11782425" cy="1033145"/>
          </a:xfrm>
          <a:solidFill>
            <a:schemeClr val="bg1"/>
          </a:solidFill>
        </p:spPr>
        <p:txBody>
          <a:bodyPr/>
          <a:lstStyle/>
          <a:p>
            <a:pPr marL="50800" indent="0">
              <a:buNone/>
            </a:pPr>
            <a:r>
              <a:rPr lang="en-US"/>
              <a:t>http://lschilde.blogspot.com/2023/07/oracle-apex-security-scan-apex-sert-231.html</a:t>
            </a:r>
          </a:p>
          <a:p>
            <a:endParaRPr lang="en-US"/>
          </a:p>
          <a:p>
            <a:endParaRPr lang="en-US"/>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3130" y="90805"/>
            <a:ext cx="3931920" cy="859155"/>
          </a:xfrm>
        </p:spPr>
        <p:txBody>
          <a:bodyPr>
            <a:normAutofit fontScale="90000"/>
          </a:bodyPr>
          <a:lstStyle/>
          <a:p>
            <a:r>
              <a:rPr lang="de-AT" altLang="en-GB" sz="3110" dirty="0">
                <a:latin typeface="Calibri" panose="020F0502020204030204" charset="0"/>
              </a:rPr>
              <a:t> </a:t>
            </a:r>
            <a:r>
              <a:rPr lang="de-AT" altLang="en-GB" sz="6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Sert</a:t>
            </a:r>
            <a:r>
              <a:rPr lang="de-AT" altLang="en-GB" sz="311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 </a:t>
            </a:r>
            <a:endParaRPr lang="en-GB" sz="3110" dirty="0"/>
          </a:p>
        </p:txBody>
      </p:sp>
      <p:pic>
        <p:nvPicPr>
          <p:cNvPr id="8" name="Picture 7"/>
          <p:cNvPicPr>
            <a:picLocks noChangeAspect="1"/>
          </p:cNvPicPr>
          <p:nvPr/>
        </p:nvPicPr>
        <p:blipFill>
          <a:blip r:embed="rId3"/>
          <a:stretch>
            <a:fillRect/>
          </a:stretch>
        </p:blipFill>
        <p:spPr>
          <a:xfrm>
            <a:off x="106045" y="136525"/>
            <a:ext cx="683895" cy="635000"/>
          </a:xfrm>
          <a:prstGeom prst="rect">
            <a:avLst/>
          </a:prstGeom>
        </p:spPr>
      </p:pic>
      <p:sp>
        <p:nvSpPr>
          <p:cNvPr id="6" name="Text Placeholder 5"/>
          <p:cNvSpPr>
            <a:spLocks noGrp="1"/>
          </p:cNvSpPr>
          <p:nvPr>
            <p:ph type="body" idx="1"/>
          </p:nvPr>
        </p:nvSpPr>
        <p:spPr/>
        <p:txBody>
          <a:bodyPr/>
          <a:lstStyle/>
          <a:p>
            <a:endParaRPr lang="en-US"/>
          </a:p>
        </p:txBody>
      </p:sp>
      <p:pic>
        <p:nvPicPr>
          <p:cNvPr id="5" name="Picture Placeholder 4" descr="sert_1"/>
          <p:cNvPicPr>
            <a:picLocks noGrp="1" noChangeAspect="1"/>
          </p:cNvPicPr>
          <p:nvPr>
            <p:ph type="pic" idx="2"/>
          </p:nvPr>
        </p:nvPicPr>
        <p:blipFill>
          <a:blip r:embed="rId4"/>
          <a:stretch>
            <a:fillRect/>
          </a:stretch>
        </p:blipFill>
        <p:spPr>
          <a:xfrm>
            <a:off x="323215" y="1409700"/>
            <a:ext cx="7978140" cy="4015105"/>
          </a:xfrm>
          <a:prstGeom prst="rect">
            <a:avLst/>
          </a:prstGeom>
          <a:ln w="28575" cmpd="dbl">
            <a:solidFill>
              <a:schemeClr val="accent1">
                <a:shade val="50000"/>
              </a:schemeClr>
            </a:solidFill>
            <a:prstDash val="dash"/>
          </a:ln>
        </p:spPr>
      </p:pic>
      <p:pic>
        <p:nvPicPr>
          <p:cNvPr id="11" name="Picture 10" descr="sert2"/>
          <p:cNvPicPr>
            <a:picLocks noChangeAspect="1"/>
          </p:cNvPicPr>
          <p:nvPr/>
        </p:nvPicPr>
        <p:blipFill>
          <a:blip r:embed="rId5"/>
          <a:stretch>
            <a:fillRect/>
          </a:stretch>
        </p:blipFill>
        <p:spPr>
          <a:xfrm>
            <a:off x="840105" y="1951355"/>
            <a:ext cx="4653280" cy="4620260"/>
          </a:xfrm>
          <a:prstGeom prst="rect">
            <a:avLst/>
          </a:prstGeom>
          <a:ln w="28575" cmpd="dbl">
            <a:solidFill>
              <a:schemeClr val="accent1">
                <a:shade val="50000"/>
              </a:schemeClr>
            </a:solidFill>
            <a:prstDash val="dash"/>
          </a:ln>
        </p:spPr>
      </p:pic>
      <p:pic>
        <p:nvPicPr>
          <p:cNvPr id="13" name="Picture 12" descr="sert - categories settings"/>
          <p:cNvPicPr>
            <a:picLocks noChangeAspect="1"/>
          </p:cNvPicPr>
          <p:nvPr/>
        </p:nvPicPr>
        <p:blipFill>
          <a:blip r:embed="rId6"/>
          <a:stretch>
            <a:fillRect/>
          </a:stretch>
        </p:blipFill>
        <p:spPr>
          <a:xfrm>
            <a:off x="2012950" y="1291590"/>
            <a:ext cx="7367270" cy="5185410"/>
          </a:xfrm>
          <a:prstGeom prst="rect">
            <a:avLst/>
          </a:prstGeom>
          <a:ln w="28575" cmpd="dbl">
            <a:solidFill>
              <a:schemeClr val="accent1">
                <a:shade val="50000"/>
              </a:schemeClr>
            </a:solidFill>
            <a:prstDash val="dash"/>
          </a:ln>
        </p:spPr>
      </p:pic>
      <p:pic>
        <p:nvPicPr>
          <p:cNvPr id="14" name="Picture 13" descr="Sert - sql injection"/>
          <p:cNvPicPr>
            <a:picLocks noChangeAspect="1"/>
          </p:cNvPicPr>
          <p:nvPr/>
        </p:nvPicPr>
        <p:blipFill>
          <a:blip r:embed="rId7"/>
          <a:stretch>
            <a:fillRect/>
          </a:stretch>
        </p:blipFill>
        <p:spPr>
          <a:xfrm>
            <a:off x="2644140" y="853440"/>
            <a:ext cx="7867650" cy="5870575"/>
          </a:xfrm>
          <a:prstGeom prst="rect">
            <a:avLst/>
          </a:prstGeom>
          <a:ln w="28575" cmpd="dbl">
            <a:solidFill>
              <a:schemeClr val="accent1">
                <a:shade val="50000"/>
              </a:schemeClr>
            </a:solidFill>
            <a:prstDash val="dash"/>
          </a:ln>
        </p:spPr>
      </p:pic>
      <p:pic>
        <p:nvPicPr>
          <p:cNvPr id="15" name="Picture 14" descr="sert url tampering"/>
          <p:cNvPicPr>
            <a:picLocks noChangeAspect="1"/>
          </p:cNvPicPr>
          <p:nvPr/>
        </p:nvPicPr>
        <p:blipFill>
          <a:blip r:embed="rId8"/>
          <a:stretch>
            <a:fillRect/>
          </a:stretch>
        </p:blipFill>
        <p:spPr>
          <a:xfrm>
            <a:off x="3830320" y="1694815"/>
            <a:ext cx="8086090" cy="4502785"/>
          </a:xfrm>
          <a:prstGeom prst="rect">
            <a:avLst/>
          </a:prstGeom>
          <a:ln w="28575" cmpd="dbl">
            <a:solidFill>
              <a:schemeClr val="accent1">
                <a:shade val="50000"/>
              </a:schemeClr>
            </a:solidFill>
            <a:prstDash val="dash"/>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3130" y="90805"/>
            <a:ext cx="3931920" cy="859155"/>
          </a:xfrm>
        </p:spPr>
        <p:txBody>
          <a:bodyPr>
            <a:normAutofit fontScale="90000"/>
          </a:bodyPr>
          <a:lstStyle/>
          <a:p>
            <a:r>
              <a:rPr lang="de-AT" altLang="en-GB" sz="3110" dirty="0">
                <a:latin typeface="Calibri" panose="020F0502020204030204" charset="0"/>
              </a:rPr>
              <a:t> </a:t>
            </a:r>
            <a:r>
              <a:rPr lang="de-AT" altLang="en-GB" sz="6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Sert</a:t>
            </a:r>
            <a:r>
              <a:rPr lang="de-AT" altLang="en-GB" sz="311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 </a:t>
            </a:r>
            <a:endParaRPr lang="en-GB" sz="3110" dirty="0"/>
          </a:p>
        </p:txBody>
      </p:sp>
      <p:pic>
        <p:nvPicPr>
          <p:cNvPr id="8" name="Picture 7"/>
          <p:cNvPicPr>
            <a:picLocks noChangeAspect="1"/>
          </p:cNvPicPr>
          <p:nvPr/>
        </p:nvPicPr>
        <p:blipFill>
          <a:blip r:embed="rId3"/>
          <a:stretch>
            <a:fillRect/>
          </a:stretch>
        </p:blipFill>
        <p:spPr>
          <a:xfrm>
            <a:off x="106045" y="136525"/>
            <a:ext cx="683895" cy="635000"/>
          </a:xfrm>
          <a:prstGeom prst="rect">
            <a:avLst/>
          </a:prstGeom>
        </p:spPr>
      </p:pic>
      <p:sp>
        <p:nvSpPr>
          <p:cNvPr id="6" name="Text Placeholder 5"/>
          <p:cNvSpPr>
            <a:spLocks noGrp="1"/>
          </p:cNvSpPr>
          <p:nvPr>
            <p:ph type="body" idx="1"/>
          </p:nvPr>
        </p:nvSpPr>
        <p:spPr/>
        <p:txBody>
          <a:bodyPr/>
          <a:lstStyle/>
          <a:p>
            <a:endParaRPr lang="en-US"/>
          </a:p>
        </p:txBody>
      </p:sp>
      <p:sp>
        <p:nvSpPr>
          <p:cNvPr id="13" name="Picture Placeholder 12"/>
          <p:cNvSpPr>
            <a:spLocks noGrp="1"/>
          </p:cNvSpPr>
          <p:nvPr>
            <p:ph type="pic" idx="2"/>
          </p:nvPr>
        </p:nvSpPr>
        <p:spPr/>
      </p:sp>
      <p:pic>
        <p:nvPicPr>
          <p:cNvPr id="14" name="Picture 13" descr="sert atibutes rules"/>
          <p:cNvPicPr>
            <a:picLocks noChangeAspect="1"/>
          </p:cNvPicPr>
          <p:nvPr/>
        </p:nvPicPr>
        <p:blipFill>
          <a:blip r:embed="rId4"/>
          <a:stretch>
            <a:fillRect/>
          </a:stretch>
        </p:blipFill>
        <p:spPr>
          <a:xfrm>
            <a:off x="913130" y="1026160"/>
            <a:ext cx="9791700" cy="5710555"/>
          </a:xfrm>
          <a:prstGeom prst="rect">
            <a:avLst/>
          </a:prstGeom>
          <a:ln w="28575" cmpd="dbl">
            <a:solidFill>
              <a:schemeClr val="accent1">
                <a:shade val="50000"/>
              </a:schemeClr>
            </a:solidFill>
            <a:prstDash val="dash"/>
          </a:ln>
        </p:spPr>
      </p:pic>
      <p:grpSp>
        <p:nvGrpSpPr>
          <p:cNvPr id="16" name="Group 15"/>
          <p:cNvGrpSpPr/>
          <p:nvPr/>
        </p:nvGrpSpPr>
        <p:grpSpPr>
          <a:xfrm>
            <a:off x="86995" y="1777365"/>
            <a:ext cx="12018010" cy="4549140"/>
            <a:chOff x="137" y="2799"/>
            <a:chExt cx="18926" cy="7164"/>
          </a:xfrm>
        </p:grpSpPr>
        <p:pic>
          <p:nvPicPr>
            <p:cNvPr id="17" name="Picture 16" descr="sert-manage attribute set"/>
            <p:cNvPicPr>
              <a:picLocks noChangeAspect="1"/>
            </p:cNvPicPr>
            <p:nvPr/>
          </p:nvPicPr>
          <p:blipFill>
            <a:blip r:embed="rId5"/>
            <a:stretch>
              <a:fillRect/>
            </a:stretch>
          </p:blipFill>
          <p:spPr>
            <a:xfrm>
              <a:off x="137" y="2799"/>
              <a:ext cx="18926" cy="7164"/>
            </a:xfrm>
            <a:prstGeom prst="rect">
              <a:avLst/>
            </a:prstGeom>
            <a:ln w="28575" cmpd="dbl">
              <a:solidFill>
                <a:schemeClr val="accent1">
                  <a:shade val="50000"/>
                </a:schemeClr>
              </a:solidFill>
              <a:prstDash val="dash"/>
            </a:ln>
          </p:spPr>
        </p:pic>
        <p:sp>
          <p:nvSpPr>
            <p:cNvPr id="18" name="Text Box 17"/>
            <p:cNvSpPr txBox="1"/>
            <p:nvPr/>
          </p:nvSpPr>
          <p:spPr>
            <a:xfrm>
              <a:off x="9090" y="2908"/>
              <a:ext cx="5055" cy="725"/>
            </a:xfrm>
            <a:prstGeom prst="rect">
              <a:avLst/>
            </a:prstGeom>
            <a:noFill/>
          </p:spPr>
          <p:txBody>
            <a:bodyPr wrap="square" rtlCol="0">
              <a:spAutoFit/>
            </a:bodyPr>
            <a:lstStyle/>
            <a:p>
              <a:r>
                <a:rPr lang="de-AT" altLang="en-US" sz="2400">
                  <a:latin typeface="Arial Rounded MT Bold" panose="020F0704030504030204" charset="0"/>
                  <a:cs typeface="Arial Rounded MT Bold" panose="020F0704030504030204" charset="0"/>
                </a:rPr>
                <a:t>Attributes Sets</a:t>
              </a: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3130" y="90805"/>
            <a:ext cx="3931920" cy="859155"/>
          </a:xfrm>
        </p:spPr>
        <p:txBody>
          <a:bodyPr>
            <a:normAutofit fontScale="90000"/>
          </a:bodyPr>
          <a:lstStyle/>
          <a:p>
            <a:r>
              <a:rPr lang="de-AT" altLang="en-GB" sz="3110" dirty="0">
                <a:latin typeface="Calibri" panose="020F0502020204030204" charset="0"/>
              </a:rPr>
              <a:t> </a:t>
            </a:r>
            <a:r>
              <a:rPr lang="de-AT" altLang="en-GB" sz="6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Sert </a:t>
            </a:r>
            <a:endParaRPr lang="en-GB" sz="6000" dirty="0"/>
          </a:p>
        </p:txBody>
      </p:sp>
      <p:pic>
        <p:nvPicPr>
          <p:cNvPr id="8" name="Picture 7"/>
          <p:cNvPicPr>
            <a:picLocks noChangeAspect="1"/>
          </p:cNvPicPr>
          <p:nvPr/>
        </p:nvPicPr>
        <p:blipFill>
          <a:blip r:embed="rId3"/>
          <a:stretch>
            <a:fillRect/>
          </a:stretch>
        </p:blipFill>
        <p:spPr>
          <a:xfrm>
            <a:off x="106045" y="136525"/>
            <a:ext cx="683895" cy="635000"/>
          </a:xfrm>
          <a:prstGeom prst="rect">
            <a:avLst/>
          </a:prstGeom>
        </p:spPr>
      </p:pic>
      <p:sp>
        <p:nvSpPr>
          <p:cNvPr id="6" name="Text Placeholder 5"/>
          <p:cNvSpPr>
            <a:spLocks noGrp="1"/>
          </p:cNvSpPr>
          <p:nvPr>
            <p:ph type="body" idx="1"/>
          </p:nvPr>
        </p:nvSpPr>
        <p:spPr/>
        <p:txBody>
          <a:bodyPr/>
          <a:lstStyle/>
          <a:p>
            <a:endParaRPr lang="en-US"/>
          </a:p>
        </p:txBody>
      </p:sp>
      <p:pic>
        <p:nvPicPr>
          <p:cNvPr id="4" name="Picture 3" descr="sert admin roles"/>
          <p:cNvPicPr>
            <a:picLocks noChangeAspect="1"/>
          </p:cNvPicPr>
          <p:nvPr/>
        </p:nvPicPr>
        <p:blipFill>
          <a:blip r:embed="rId4"/>
          <a:stretch>
            <a:fillRect/>
          </a:stretch>
        </p:blipFill>
        <p:spPr>
          <a:xfrm>
            <a:off x="2197100" y="1062990"/>
            <a:ext cx="6821170" cy="5522595"/>
          </a:xfrm>
          <a:prstGeom prst="rect">
            <a:avLst/>
          </a:prstGeom>
        </p:spPr>
      </p:pic>
      <p:sp>
        <p:nvSpPr>
          <p:cNvPr id="7" name="Picture Placeholder 6"/>
          <p:cNvSpPr>
            <a:spLocks noGrp="1"/>
          </p:cNvSpPr>
          <p:nvPr>
            <p:ph type="pic" idx="2"/>
          </p:nvPr>
        </p:nvSpPr>
        <p:spPr/>
      </p:sp>
    </p:spTree>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a:xfrm>
            <a:off x="913130" y="90805"/>
            <a:ext cx="3931920" cy="859155"/>
          </a:xfrm>
        </p:spPr>
        <p:txBody>
          <a:bodyPr>
            <a:normAutofit fontScale="90000"/>
          </a:bodyPr>
          <a:lstStyle/>
          <a:p>
            <a:r>
              <a:rPr lang="de-AT" altLang="en-GB" sz="3110" dirty="0">
                <a:latin typeface="Calibri" panose="020F0502020204030204" charset="0"/>
              </a:rPr>
              <a:t> </a:t>
            </a:r>
            <a:r>
              <a:rPr lang="de-AT" altLang="en-GB" sz="6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Sert </a:t>
            </a:r>
            <a:endParaRPr lang="en-GB" sz="6000" dirty="0"/>
          </a:p>
        </p:txBody>
      </p:sp>
      <p:pic>
        <p:nvPicPr>
          <p:cNvPr id="8" name="Picture 7"/>
          <p:cNvPicPr>
            <a:picLocks noChangeAspect="1"/>
          </p:cNvPicPr>
          <p:nvPr/>
        </p:nvPicPr>
        <p:blipFill>
          <a:blip r:embed="rId3"/>
          <a:stretch>
            <a:fillRect/>
          </a:stretch>
        </p:blipFill>
        <p:spPr>
          <a:xfrm>
            <a:off x="106045" y="136525"/>
            <a:ext cx="683895" cy="635000"/>
          </a:xfrm>
          <a:prstGeom prst="rect">
            <a:avLst/>
          </a:prstGeom>
        </p:spPr>
      </p:pic>
      <p:sp>
        <p:nvSpPr>
          <p:cNvPr id="6" name="Text Placeholder 5"/>
          <p:cNvSpPr>
            <a:spLocks noGrp="1"/>
          </p:cNvSpPr>
          <p:nvPr>
            <p:ph type="body" idx="1"/>
          </p:nvPr>
        </p:nvSpPr>
        <p:spPr/>
        <p:txBody>
          <a:bodyPr/>
          <a:lstStyle/>
          <a:p>
            <a:endParaRPr lang="en-US"/>
          </a:p>
        </p:txBody>
      </p:sp>
      <p:pic>
        <p:nvPicPr>
          <p:cNvPr id="3" name="Picture Placeholder 7"/>
          <p:cNvPicPr>
            <a:picLocks noChangeAspect="1"/>
          </p:cNvPicPr>
          <p:nvPr/>
        </p:nvPicPr>
        <p:blipFill>
          <a:blip r:embed="rId4"/>
          <a:stretch>
            <a:fillRect/>
          </a:stretch>
        </p:blipFill>
        <p:spPr>
          <a:xfrm>
            <a:off x="116205" y="1667510"/>
            <a:ext cx="11960225" cy="3782695"/>
          </a:xfrm>
          <a:prstGeom prst="rect">
            <a:avLst/>
          </a:prstGeom>
          <a:noFill/>
          <a:ln>
            <a:noFill/>
          </a:ln>
        </p:spPr>
      </p:pic>
      <p:pic>
        <p:nvPicPr>
          <p:cNvPr id="9" name="Picture Placeholder 8"/>
          <p:cNvPicPr>
            <a:picLocks noGrp="1" noChangeAspect="1"/>
          </p:cNvPicPr>
          <p:nvPr>
            <p:ph type="pic" idx="2"/>
          </p:nvPr>
        </p:nvPicPr>
        <p:blipFill>
          <a:blip r:embed="rId5"/>
          <a:stretch>
            <a:fillRect/>
          </a:stretch>
        </p:blipFill>
        <p:spPr>
          <a:xfrm>
            <a:off x="2798445" y="1402715"/>
            <a:ext cx="2715260" cy="5253355"/>
          </a:xfrm>
          <a:prstGeom prst="rect">
            <a:avLst/>
          </a:prstGeom>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4" name="Text Placeholder 3"/>
          <p:cNvSpPr>
            <a:spLocks noGrp="1"/>
          </p:cNvSpPr>
          <p:nvPr>
            <p:ph type="body" idx="1"/>
          </p:nvPr>
        </p:nvSpPr>
        <p:spPr/>
        <p:txBody>
          <a:bodyPr/>
          <a:lstStyle/>
          <a:p>
            <a:endParaRPr lang="en-US"/>
          </a:p>
        </p:txBody>
      </p:sp>
      <p:pic>
        <p:nvPicPr>
          <p:cNvPr id="5" name="Picture Placeholder 4"/>
          <p:cNvPicPr>
            <a:picLocks noGrp="1" noChangeAspect="1"/>
          </p:cNvPicPr>
          <p:nvPr>
            <p:ph type="pic" idx="2"/>
          </p:nvPr>
        </p:nvPicPr>
        <p:blipFill>
          <a:blip r:embed="rId2"/>
          <a:stretch>
            <a:fillRect/>
          </a:stretch>
        </p:blipFill>
        <p:spPr>
          <a:xfrm>
            <a:off x="1136015" y="1746885"/>
            <a:ext cx="10420985" cy="3905885"/>
          </a:xfrm>
          <a:prstGeom prst="rect">
            <a:avLst/>
          </a:prstGeom>
        </p:spPr>
      </p:pic>
      <p:pic>
        <p:nvPicPr>
          <p:cNvPr id="6" name="Picture 5"/>
          <p:cNvPicPr>
            <a:picLocks noChangeAspect="1"/>
          </p:cNvPicPr>
          <p:nvPr/>
        </p:nvPicPr>
        <p:blipFill>
          <a:blip r:embed="rId3"/>
          <a:stretch>
            <a:fillRect/>
          </a:stretch>
        </p:blipFill>
        <p:spPr>
          <a:xfrm>
            <a:off x="245110" y="1746885"/>
            <a:ext cx="12070080" cy="4285615"/>
          </a:xfrm>
          <a:prstGeom prst="rect">
            <a:avLst/>
          </a:prstGeom>
        </p:spPr>
      </p:pic>
      <p:sp>
        <p:nvSpPr>
          <p:cNvPr id="9" name="Title 1"/>
          <p:cNvSpPr>
            <a:spLocks noGrp="1"/>
          </p:cNvSpPr>
          <p:nvPr/>
        </p:nvSpPr>
        <p:spPr>
          <a:xfrm>
            <a:off x="913130" y="182245"/>
            <a:ext cx="3931920" cy="859155"/>
          </a:xfrm>
          <a:prstGeom prst="rect">
            <a:avLst/>
          </a:prstGeom>
          <a:noFill/>
          <a:ln>
            <a:noFill/>
          </a:ln>
        </p:spPr>
        <p:txBody>
          <a:bodyPr wrap="square" lIns="91425" tIns="45700" rIns="91425" bIns="45700" anchor="b" anchorCtr="0">
            <a:normAutofit fontScale="90000" lnSpcReduction="2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de-AT" altLang="en-GB" sz="3110" dirty="0">
                <a:latin typeface="Calibri" panose="020F0502020204030204" charset="0"/>
              </a:rPr>
              <a:t> </a:t>
            </a:r>
            <a:r>
              <a:rPr lang="de-AT" altLang="en-GB" sz="6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Sert </a:t>
            </a:r>
            <a:endParaRPr lang="en-GB" sz="6000" dirty="0"/>
          </a:p>
        </p:txBody>
      </p:sp>
      <p:pic>
        <p:nvPicPr>
          <p:cNvPr id="10" name="Picture 9"/>
          <p:cNvPicPr>
            <a:picLocks noChangeAspect="1"/>
          </p:cNvPicPr>
          <p:nvPr/>
        </p:nvPicPr>
        <p:blipFill>
          <a:blip r:embed="rId4"/>
          <a:stretch>
            <a:fillRect/>
          </a:stretch>
        </p:blipFill>
        <p:spPr>
          <a:xfrm>
            <a:off x="106045" y="136525"/>
            <a:ext cx="683895" cy="63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9881" y="2314936"/>
            <a:ext cx="3932237" cy="1600200"/>
          </a:xfrm>
        </p:spPr>
        <p:txBody>
          <a:bodyPr>
            <a:normAutofit/>
          </a:bodyPr>
          <a:lstStyle/>
          <a:p>
            <a:r>
              <a:rPr lang="en-AU" sz="8800" dirty="0"/>
              <a:t>DEMO</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nvSpPr>
        <p:spPr>
          <a:xfrm>
            <a:off x="969645" y="10795"/>
            <a:ext cx="3931920" cy="101854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de-AT" altLang="en-GB" sz="3110" dirty="0">
                <a:latin typeface="Calibri" panose="020F0502020204030204" charset="0"/>
              </a:rPr>
              <a:t> </a:t>
            </a: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APEXSec </a:t>
            </a:r>
            <a:endParaRPr lang="en-GB" sz="5400" dirty="0"/>
          </a:p>
        </p:txBody>
      </p:sp>
      <p:pic>
        <p:nvPicPr>
          <p:cNvPr id="6" name="Picture 5"/>
          <p:cNvPicPr>
            <a:picLocks noChangeAspect="1"/>
          </p:cNvPicPr>
          <p:nvPr/>
        </p:nvPicPr>
        <p:blipFill>
          <a:blip r:embed="rId3"/>
          <a:stretch>
            <a:fillRect/>
          </a:stretch>
        </p:blipFill>
        <p:spPr>
          <a:xfrm>
            <a:off x="156210" y="202565"/>
            <a:ext cx="683895" cy="635000"/>
          </a:xfrm>
          <a:prstGeom prst="rect">
            <a:avLst/>
          </a:prstGeom>
        </p:spPr>
      </p:pic>
      <p:pic>
        <p:nvPicPr>
          <p:cNvPr id="4" name="Picture Placeholder 3" descr="SEC1"/>
          <p:cNvPicPr>
            <a:picLocks noGrp="1" noChangeAspect="1"/>
          </p:cNvPicPr>
          <p:nvPr>
            <p:ph type="pic" idx="2"/>
          </p:nvPr>
        </p:nvPicPr>
        <p:blipFill>
          <a:blip r:embed="rId4"/>
          <a:stretch>
            <a:fillRect/>
          </a:stretch>
        </p:blipFill>
        <p:spPr>
          <a:xfrm>
            <a:off x="3405505" y="972185"/>
            <a:ext cx="8627745" cy="5695315"/>
          </a:xfrm>
          <a:prstGeom prst="rect">
            <a:avLst/>
          </a:prstGeom>
        </p:spPr>
      </p:pic>
      <p:sp>
        <p:nvSpPr>
          <p:cNvPr id="10" name="Text Placeholder 2"/>
          <p:cNvSpPr>
            <a:spLocks noGrp="1"/>
          </p:cNvSpPr>
          <p:nvPr/>
        </p:nvSpPr>
        <p:spPr>
          <a:xfrm>
            <a:off x="234315" y="2140585"/>
            <a:ext cx="3886272" cy="3968814"/>
          </a:xfrm>
          <a:prstGeom prst="rect">
            <a:avLst/>
          </a:prstGeom>
          <a:noFill/>
          <a:ln>
            <a:noFill/>
          </a:ln>
        </p:spPr>
        <p:txBody>
          <a:bodyPr wrap="square" lIns="91425" tIns="45700" rIns="91425" bIns="45700" anchor="t" anchorCtr="0">
            <a:normAutofit/>
          </a:bodyPr>
          <a:lstStyle>
            <a:defPPr marR="0" lvl="0" algn="l" rtl="0">
              <a:lnSpc>
                <a:spcPct val="100000"/>
              </a:lnSpc>
              <a:spcBef>
                <a:spcPts val="0"/>
              </a:spcBef>
              <a:spcAft>
                <a:spcPts val="0"/>
              </a:spcAft>
            </a:defPPr>
            <a:lvl1pPr marL="457200" marR="0" lvl="0" indent="-406400" algn="l" rtl="0">
              <a:lnSpc>
                <a:spcPct val="90000"/>
              </a:lnSpc>
              <a:spcBef>
                <a:spcPts val="1000"/>
              </a:spcBef>
              <a:spcAft>
                <a:spcPts val="0"/>
              </a:spcAft>
              <a:buClr>
                <a:schemeClr val="dk1"/>
              </a:buClr>
              <a:buSzPts val="2800"/>
              <a:buFont typeface="Arial" panose="020B0604020202020204"/>
              <a:buChar char="•"/>
              <a:defRPr sz="28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L="914400" marR="0" lvl="1" indent="-381000" algn="l" rtl="0">
              <a:lnSpc>
                <a:spcPct val="90000"/>
              </a:lnSpc>
              <a:spcBef>
                <a:spcPts val="500"/>
              </a:spcBef>
              <a:spcAft>
                <a:spcPts val="0"/>
              </a:spcAft>
              <a:buClr>
                <a:schemeClr val="dk1"/>
              </a:buClr>
              <a:buSzPts val="2400"/>
              <a:buFont typeface="Arial" panose="020B0604020202020204"/>
              <a:buChar char="•"/>
              <a:defRPr sz="2400" b="0" i="0" u="none" strike="noStrike" cap="none">
                <a:solidFill>
                  <a:schemeClr val="dk1"/>
                </a:solidFill>
                <a:latin typeface="Arial" panose="020B0604020202020204"/>
                <a:ea typeface="Arial" panose="020B0604020202020204"/>
                <a:cs typeface="Arial" panose="020B0604020202020204"/>
                <a:sym typeface="Arial" panose="020B0604020202020204"/>
              </a:defRPr>
            </a:lvl2pPr>
            <a:lvl3pPr marL="1371600" marR="0" lvl="2" indent="-342900" algn="l" rtl="0">
              <a:lnSpc>
                <a:spcPct val="90000"/>
              </a:lnSpc>
              <a:spcBef>
                <a:spcPts val="500"/>
              </a:spcBef>
              <a:spcAft>
                <a:spcPts val="0"/>
              </a:spcAft>
              <a:buClr>
                <a:schemeClr val="dk1"/>
              </a:buClr>
              <a:buSzPts val="1800"/>
              <a:buFont typeface="Arial" panose="020B0604020202020204"/>
              <a:buChar char="•"/>
              <a:defRPr sz="20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3pPr>
            <a:lvl4pPr marL="1828800" marR="0" lvl="3"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4pPr>
            <a:lvl5pPr marL="2286000" marR="0" lvl="4"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5pPr>
            <a:lvl6pPr marL="2743200" marR="0" lvl="5"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6pPr>
            <a:lvl7pPr marL="3200400" marR="0" lvl="6"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7pPr>
            <a:lvl8pPr marL="3657600" marR="0" lvl="7"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8pPr>
            <a:lvl9pPr marL="4114800" marR="0" lvl="8" indent="-342900" algn="l" rtl="0">
              <a:lnSpc>
                <a:spcPct val="90000"/>
              </a:lnSpc>
              <a:spcBef>
                <a:spcPts val="500"/>
              </a:spcBef>
              <a:spcAft>
                <a:spcPts val="0"/>
              </a:spcAft>
              <a:buClr>
                <a:schemeClr val="dk1"/>
              </a:buClr>
              <a:buSzPts val="1800"/>
              <a:buFont typeface="Arial" panose="020B0604020202020204"/>
              <a:buChar char="•"/>
              <a:defRPr sz="1800" b="0" i="0" u="none" strike="noStrike" cap="none">
                <a:solidFill>
                  <a:schemeClr val="dk1"/>
                </a:solidFill>
                <a:latin typeface="Calibri" panose="020F0502020204030204"/>
                <a:ea typeface="Calibri" panose="020F0502020204030204"/>
                <a:cs typeface="Calibri" panose="020F0502020204030204"/>
                <a:sym typeface="Calibri" panose="020F0502020204030204"/>
              </a:defRPr>
            </a:lvl9pPr>
          </a:lstStyle>
          <a:p>
            <a:r>
              <a:rPr lang="en-GB" sz="2400" dirty="0"/>
              <a:t>performs security scans of APEX applications </a:t>
            </a:r>
            <a:r>
              <a:rPr lang="en-AU" sz="2400" dirty="0"/>
              <a:t>and DB code</a:t>
            </a:r>
          </a:p>
          <a:p>
            <a:r>
              <a:rPr lang="en-AU" sz="2400" dirty="0">
                <a:latin typeface="+mn-lt"/>
                <a:cs typeface="+mn-lt"/>
              </a:rPr>
              <a:t>Offline scanning</a:t>
            </a:r>
          </a:p>
          <a:p>
            <a:r>
              <a:rPr lang="en-AU" sz="2400" dirty="0">
                <a:latin typeface="+mn-lt"/>
                <a:cs typeface="+mn-lt"/>
              </a:rPr>
              <a:t>It is a commercial product</a:t>
            </a:r>
          </a:p>
          <a:p>
            <a:endParaRPr lang="en-AU" sz="2400" dirty="0">
              <a:latin typeface="+mn-lt"/>
              <a:cs typeface="+mn-lt"/>
            </a:endParaRPr>
          </a:p>
          <a:p>
            <a:r>
              <a:rPr lang="en-AU" sz="2400" dirty="0">
                <a:latin typeface="+mn-lt"/>
                <a:cs typeface="+mn-lt"/>
              </a:rPr>
              <a:t>It does not support exceptions and reviewing workflow</a:t>
            </a:r>
            <a:endParaRPr lang="en-GB" sz="2400" dirty="0">
              <a:latin typeface="+mn-lt"/>
              <a:cs typeface="+mn-lt"/>
            </a:endParaRPr>
          </a:p>
          <a:p>
            <a:pPr marL="50800" indent="0">
              <a:buNone/>
            </a:pPr>
            <a:endParaRPr lang="en-GB" sz="2400" b="1" dirty="0"/>
          </a:p>
        </p:txBody>
      </p:sp>
      <p:sp>
        <p:nvSpPr>
          <p:cNvPr id="3" name="TextBox 2"/>
          <p:cNvSpPr txBox="1"/>
          <p:nvPr/>
        </p:nvSpPr>
        <p:spPr>
          <a:xfrm>
            <a:off x="357023" y="6244019"/>
            <a:ext cx="6096964" cy="337185"/>
          </a:xfrm>
          <a:prstGeom prst="rect">
            <a:avLst/>
          </a:prstGeom>
          <a:noFill/>
        </p:spPr>
        <p:txBody>
          <a:bodyPr wrap="square">
            <a:spAutoFit/>
          </a:bodyPr>
          <a:lstStyle/>
          <a:p>
            <a:pPr marL="50800" indent="0">
              <a:buNone/>
            </a:pPr>
            <a:r>
              <a:rPr lang="en-GB" sz="1600" i="1" dirty="0"/>
              <a:t>https://apexsec.recx.co.uk/</a:t>
            </a:r>
          </a:p>
        </p:txBody>
      </p:sp>
      <p:sp>
        <p:nvSpPr>
          <p:cNvPr id="7" name="TextBox 6"/>
          <p:cNvSpPr txBox="1"/>
          <p:nvPr/>
        </p:nvSpPr>
        <p:spPr>
          <a:xfrm>
            <a:off x="234315" y="1678920"/>
            <a:ext cx="6096964" cy="461665"/>
          </a:xfrm>
          <a:prstGeom prst="rect">
            <a:avLst/>
          </a:prstGeom>
          <a:noFill/>
        </p:spPr>
        <p:txBody>
          <a:bodyPr wrap="square">
            <a:spAutoFit/>
          </a:bodyPr>
          <a:lstStyle/>
          <a:p>
            <a:pPr marL="50800" indent="0">
              <a:buNone/>
            </a:pPr>
            <a:r>
              <a:rPr lang="en-GB" sz="2400" b="1" i="1" dirty="0">
                <a:solidFill>
                  <a:srgbClr val="00B050"/>
                </a:solidFill>
              </a:rPr>
              <a:t>PROS</a:t>
            </a:r>
            <a:endParaRPr lang="en-GB" sz="1100" b="1" i="1" dirty="0">
              <a:solidFill>
                <a:srgbClr val="00B050"/>
              </a:solidFill>
            </a:endParaRPr>
          </a:p>
        </p:txBody>
      </p:sp>
      <p:sp>
        <p:nvSpPr>
          <p:cNvPr id="8" name="TextBox 7"/>
          <p:cNvSpPr txBox="1"/>
          <p:nvPr/>
        </p:nvSpPr>
        <p:spPr>
          <a:xfrm>
            <a:off x="156210" y="4479334"/>
            <a:ext cx="6096964" cy="461665"/>
          </a:xfrm>
          <a:prstGeom prst="rect">
            <a:avLst/>
          </a:prstGeom>
          <a:noFill/>
        </p:spPr>
        <p:txBody>
          <a:bodyPr wrap="square">
            <a:spAutoFit/>
          </a:bodyPr>
          <a:lstStyle/>
          <a:p>
            <a:pPr marL="50800" indent="0">
              <a:buNone/>
            </a:pPr>
            <a:r>
              <a:rPr lang="en-GB" sz="2400" b="1" i="1" dirty="0">
                <a:solidFill>
                  <a:srgbClr val="C00000"/>
                </a:solidFill>
              </a:rPr>
              <a:t>CONS</a:t>
            </a:r>
            <a:endParaRPr lang="en-GB" sz="1100" b="1" i="1" dirty="0">
              <a:solidFill>
                <a:srgbClr val="C000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6"/>
        <p:cNvGrpSpPr/>
        <p:nvPr/>
      </p:nvGrpSpPr>
      <p:grpSpPr>
        <a:xfrm>
          <a:off x="0" y="0"/>
          <a:ext cx="0" cy="0"/>
          <a:chOff x="0" y="0"/>
          <a:chExt cx="0" cy="0"/>
        </a:xfrm>
      </p:grpSpPr>
      <p:sp>
        <p:nvSpPr>
          <p:cNvPr id="97" name="Google Shape;97;p2"/>
          <p:cNvSpPr txBox="1"/>
          <p:nvPr/>
        </p:nvSpPr>
        <p:spPr>
          <a:xfrm>
            <a:off x="171800" y="1836873"/>
            <a:ext cx="11887200" cy="36078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endParaRPr sz="2400" dirty="0"/>
          </a:p>
          <a:p>
            <a:pPr marL="457200" lvl="0" indent="0" algn="l" rtl="0">
              <a:spcBef>
                <a:spcPts val="0"/>
              </a:spcBef>
              <a:spcAft>
                <a:spcPts val="0"/>
              </a:spcAft>
              <a:buNone/>
            </a:pPr>
            <a:endParaRPr sz="2400" dirty="0"/>
          </a:p>
          <a:p>
            <a:pPr marL="76200" lvl="0" algn="l" rtl="0">
              <a:spcBef>
                <a:spcPts val="0"/>
              </a:spcBef>
              <a:spcAft>
                <a:spcPts val="0"/>
              </a:spcAft>
              <a:buSzPts val="2400"/>
            </a:pPr>
            <a:endParaRPr sz="2400" dirty="0"/>
          </a:p>
          <a:p>
            <a:pPr marL="0" lvl="0" indent="0" algn="l" rtl="0">
              <a:spcBef>
                <a:spcPts val="0"/>
              </a:spcBef>
              <a:spcAft>
                <a:spcPts val="0"/>
              </a:spcAft>
              <a:buNone/>
            </a:pPr>
            <a:endParaRPr sz="2400" dirty="0"/>
          </a:p>
        </p:txBody>
      </p:sp>
      <p:sp>
        <p:nvSpPr>
          <p:cNvPr id="8" name="Text Placeholder 7"/>
          <p:cNvSpPr>
            <a:spLocks noGrp="1"/>
          </p:cNvSpPr>
          <p:nvPr>
            <p:ph type="body" idx="1"/>
          </p:nvPr>
        </p:nvSpPr>
        <p:spPr/>
        <p:txBody>
          <a:bodyPr/>
          <a:lstStyle/>
          <a:p>
            <a:endParaRPr lang="en-US"/>
          </a:p>
        </p:txBody>
      </p:sp>
      <p:pic>
        <p:nvPicPr>
          <p:cNvPr id="98" name="Google Shape;98;p2"/>
          <p:cNvPicPr preferRelativeResize="0"/>
          <p:nvPr/>
        </p:nvPicPr>
        <p:blipFill>
          <a:blip r:embed="rId3"/>
          <a:stretch>
            <a:fillRect/>
          </a:stretch>
        </p:blipFill>
        <p:spPr>
          <a:xfrm>
            <a:off x="5132705" y="192405"/>
            <a:ext cx="1781810" cy="1061720"/>
          </a:xfrm>
          <a:prstGeom prst="rect">
            <a:avLst/>
          </a:prstGeom>
          <a:noFill/>
          <a:ln>
            <a:noFill/>
          </a:ln>
        </p:spPr>
      </p:pic>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73385" y="4456765"/>
            <a:ext cx="1895699" cy="801000"/>
          </a:xfrm>
          <a:prstGeom prst="rect">
            <a:avLst/>
          </a:prstGeom>
        </p:spPr>
      </p:pic>
      <p:pic>
        <p:nvPicPr>
          <p:cNvPr id="3" name="Picture 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661648" y="2769563"/>
            <a:ext cx="2129848" cy="589512"/>
          </a:xfrm>
          <a:prstGeom prst="rect">
            <a:avLst/>
          </a:prstGeom>
        </p:spPr>
      </p:pic>
      <p:pic>
        <p:nvPicPr>
          <p:cNvPr id="4" name="Picture 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40105" y="1253490"/>
            <a:ext cx="2137410" cy="1781175"/>
          </a:xfrm>
          <a:prstGeom prst="rect">
            <a:avLst/>
          </a:prstGeom>
        </p:spPr>
      </p:pic>
      <p:pic>
        <p:nvPicPr>
          <p:cNvPr id="6" name="Picture 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425440" y="4969510"/>
            <a:ext cx="1340485" cy="1340485"/>
          </a:xfrm>
          <a:prstGeom prst="rect">
            <a:avLst/>
          </a:prstGeom>
        </p:spPr>
      </p:pic>
      <p:sp>
        <p:nvSpPr>
          <p:cNvPr id="13" name="Rounded Rectangle 12"/>
          <p:cNvSpPr/>
          <p:nvPr/>
        </p:nvSpPr>
        <p:spPr>
          <a:xfrm>
            <a:off x="4856404" y="2939563"/>
            <a:ext cx="2518170" cy="616682"/>
          </a:xfrm>
          <a:prstGeom prst="roundRect">
            <a:avLst/>
          </a:prstGeom>
          <a:solidFill>
            <a:schemeClr val="accent5">
              <a:lumMod val="50000"/>
            </a:schemeClr>
          </a:solidFill>
          <a:ln cap="rnd"/>
          <a:effectLst>
            <a:softEdge rad="635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p:cNvSpPr txBox="1"/>
          <p:nvPr/>
        </p:nvSpPr>
        <p:spPr>
          <a:xfrm>
            <a:off x="5029661" y="3030322"/>
            <a:ext cx="2134881" cy="368300"/>
          </a:xfrm>
          <a:prstGeom prst="rect">
            <a:avLst/>
          </a:prstGeom>
          <a:noFill/>
        </p:spPr>
        <p:txBody>
          <a:bodyPr wrap="square" rtlCol="0">
            <a:spAutoFit/>
          </a:bodyPr>
          <a:lstStyle/>
          <a:p>
            <a:r>
              <a:rPr lang="en-GB" sz="1800" dirty="0">
                <a:solidFill>
                  <a:schemeClr val="bg1"/>
                </a:solidFill>
              </a:rPr>
              <a:t>@</a:t>
            </a:r>
            <a:r>
              <a:rPr lang="en-GB" sz="1800" dirty="0" err="1">
                <a:solidFill>
                  <a:schemeClr val="bg1"/>
                </a:solidFill>
              </a:rPr>
              <a:t>Mirela_R</a:t>
            </a:r>
            <a:r>
              <a:rPr lang="de-AT" altLang="en-GB" sz="1800" dirty="0" err="1">
                <a:solidFill>
                  <a:schemeClr val="bg1"/>
                </a:solidFill>
                <a:latin typeface="Calibri" panose="020F0502020204030204" charset="0"/>
              </a:rPr>
              <a:t>o</a:t>
            </a:r>
            <a:r>
              <a:rPr lang="en-GB" sz="1800" dirty="0" err="1">
                <a:solidFill>
                  <a:schemeClr val="bg1"/>
                </a:solidFill>
              </a:rPr>
              <a:t>OUG</a:t>
            </a:r>
            <a:endParaRPr lang="en-GB" sz="1800" dirty="0">
              <a:solidFill>
                <a:schemeClr val="bg1"/>
              </a:solidFill>
            </a:endParaRPr>
          </a:p>
        </p:txBody>
      </p:sp>
      <p:sp>
        <p:nvSpPr>
          <p:cNvPr id="11" name="TextBox 10"/>
          <p:cNvSpPr txBox="1"/>
          <p:nvPr/>
        </p:nvSpPr>
        <p:spPr>
          <a:xfrm>
            <a:off x="4601786" y="2471171"/>
            <a:ext cx="3027406" cy="521970"/>
          </a:xfrm>
          <a:prstGeom prst="rect">
            <a:avLst/>
          </a:prstGeom>
          <a:noFill/>
        </p:spPr>
        <p:txBody>
          <a:bodyPr wrap="square" rtlCol="0">
            <a:spAutoFit/>
          </a:bodyPr>
          <a:lstStyle/>
          <a:p>
            <a:pPr algn="ctr"/>
            <a:r>
              <a:rPr lang="en-GB" sz="2800" dirty="0" err="1"/>
              <a:t>Mirela</a:t>
            </a:r>
            <a:r>
              <a:rPr lang="en-GB" sz="2800" dirty="0"/>
              <a:t> </a:t>
            </a:r>
            <a:r>
              <a:rPr lang="en-GB" sz="2800" dirty="0" err="1"/>
              <a:t>Ardelean</a:t>
            </a:r>
            <a:endParaRPr lang="en-GB" sz="2800" dirty="0"/>
          </a:p>
        </p:txBody>
      </p:sp>
      <p:pic>
        <p:nvPicPr>
          <p:cNvPr id="5" name="Picture Placeholder 4"/>
          <p:cNvPicPr>
            <a:picLocks noGrp="1" noChangeAspect="1"/>
          </p:cNvPicPr>
          <p:nvPr>
            <p:ph type="pic" idx="2"/>
          </p:nvPr>
        </p:nvPicPr>
        <p:blipFill>
          <a:blip r:embed="rId8"/>
          <a:stretch>
            <a:fillRect/>
          </a:stretch>
        </p:blipFill>
        <p:spPr>
          <a:xfrm>
            <a:off x="1518285" y="3768090"/>
            <a:ext cx="2872105" cy="1392555"/>
          </a:xfrm>
          <a:prstGeom prst="rect">
            <a:avLst/>
          </a:prstGeom>
        </p:spPr>
      </p:pic>
      <p:pic>
        <p:nvPicPr>
          <p:cNvPr id="7" name="Picture 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742554" y="1110633"/>
            <a:ext cx="1984018" cy="793608"/>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9" name="Text Placeholder 8"/>
          <p:cNvSpPr>
            <a:spLocks noGrp="1"/>
          </p:cNvSpPr>
          <p:nvPr>
            <p:ph type="body" idx="1"/>
          </p:nvPr>
        </p:nvSpPr>
        <p:spPr/>
        <p:txBody>
          <a:bodyPr/>
          <a:lstStyle/>
          <a:p>
            <a:endParaRPr lang="en-US"/>
          </a:p>
        </p:txBody>
      </p:sp>
      <p:pic>
        <p:nvPicPr>
          <p:cNvPr id="4" name="Picture Placeholder 3" descr="SEC2"/>
          <p:cNvPicPr>
            <a:picLocks noGrp="1" noChangeAspect="1"/>
          </p:cNvPicPr>
          <p:nvPr>
            <p:ph type="pic" idx="2"/>
          </p:nvPr>
        </p:nvPicPr>
        <p:blipFill>
          <a:blip r:embed="rId3"/>
          <a:stretch>
            <a:fillRect/>
          </a:stretch>
        </p:blipFill>
        <p:spPr>
          <a:xfrm>
            <a:off x="1240155" y="1006475"/>
            <a:ext cx="7192010" cy="5506720"/>
          </a:xfrm>
          <a:prstGeom prst="rect">
            <a:avLst/>
          </a:prstGeom>
        </p:spPr>
      </p:pic>
      <p:sp>
        <p:nvSpPr>
          <p:cNvPr id="2" name="Title 1"/>
          <p:cNvSpPr>
            <a:spLocks noGrp="1"/>
          </p:cNvSpPr>
          <p:nvPr/>
        </p:nvSpPr>
        <p:spPr>
          <a:xfrm>
            <a:off x="969645" y="22225"/>
            <a:ext cx="3931920" cy="99695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de-AT" altLang="en-GB" sz="3110" dirty="0">
                <a:latin typeface="Calibri" panose="020F0502020204030204" charset="0"/>
              </a:rPr>
              <a:t> </a:t>
            </a: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APEXSec </a:t>
            </a:r>
          </a:p>
        </p:txBody>
      </p:sp>
      <p:pic>
        <p:nvPicPr>
          <p:cNvPr id="3" name="Picture 2"/>
          <p:cNvPicPr>
            <a:picLocks noChangeAspect="1"/>
          </p:cNvPicPr>
          <p:nvPr/>
        </p:nvPicPr>
        <p:blipFill>
          <a:blip r:embed="rId4"/>
          <a:stretch>
            <a:fillRect/>
          </a:stretch>
        </p:blipFill>
        <p:spPr>
          <a:xfrm>
            <a:off x="156210" y="202565"/>
            <a:ext cx="683895" cy="635000"/>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9" name="Text Placeholder 8"/>
          <p:cNvSpPr>
            <a:spLocks noGrp="1"/>
          </p:cNvSpPr>
          <p:nvPr>
            <p:ph type="body" idx="1"/>
          </p:nvPr>
        </p:nvSpPr>
        <p:spPr/>
        <p:txBody>
          <a:bodyPr/>
          <a:lstStyle/>
          <a:p>
            <a:endParaRPr lang="en-US"/>
          </a:p>
        </p:txBody>
      </p:sp>
      <p:pic>
        <p:nvPicPr>
          <p:cNvPr id="4" name="Picture Placeholder 3" descr="SEC3"/>
          <p:cNvPicPr>
            <a:picLocks noGrp="1" noChangeAspect="1"/>
          </p:cNvPicPr>
          <p:nvPr>
            <p:ph type="pic" idx="2"/>
          </p:nvPr>
        </p:nvPicPr>
        <p:blipFill>
          <a:blip r:embed="rId3"/>
          <a:stretch>
            <a:fillRect/>
          </a:stretch>
        </p:blipFill>
        <p:spPr>
          <a:xfrm>
            <a:off x="474345" y="1089660"/>
            <a:ext cx="10306685" cy="5535295"/>
          </a:xfrm>
          <a:prstGeom prst="rect">
            <a:avLst/>
          </a:prstGeom>
        </p:spPr>
      </p:pic>
      <p:pic>
        <p:nvPicPr>
          <p:cNvPr id="10" name="Picture 9" descr="SEC4"/>
          <p:cNvPicPr>
            <a:picLocks noChangeAspect="1"/>
          </p:cNvPicPr>
          <p:nvPr/>
        </p:nvPicPr>
        <p:blipFill>
          <a:blip r:embed="rId4"/>
          <a:stretch>
            <a:fillRect/>
          </a:stretch>
        </p:blipFill>
        <p:spPr>
          <a:xfrm>
            <a:off x="721360" y="1016000"/>
            <a:ext cx="11290300" cy="5608955"/>
          </a:xfrm>
          <a:prstGeom prst="rect">
            <a:avLst/>
          </a:prstGeom>
        </p:spPr>
      </p:pic>
      <p:pic>
        <p:nvPicPr>
          <p:cNvPr id="11" name="Picture 10" descr="SEC5"/>
          <p:cNvPicPr>
            <a:picLocks noChangeAspect="1"/>
          </p:cNvPicPr>
          <p:nvPr/>
        </p:nvPicPr>
        <p:blipFill>
          <a:blip r:embed="rId5"/>
          <a:stretch>
            <a:fillRect/>
          </a:stretch>
        </p:blipFill>
        <p:spPr>
          <a:xfrm>
            <a:off x="2613025" y="935355"/>
            <a:ext cx="8996045" cy="5843270"/>
          </a:xfrm>
          <a:prstGeom prst="rect">
            <a:avLst/>
          </a:prstGeom>
        </p:spPr>
      </p:pic>
      <p:sp>
        <p:nvSpPr>
          <p:cNvPr id="2" name="Title 1"/>
          <p:cNvSpPr>
            <a:spLocks noGrp="1"/>
          </p:cNvSpPr>
          <p:nvPr/>
        </p:nvSpPr>
        <p:spPr>
          <a:xfrm>
            <a:off x="969645" y="0"/>
            <a:ext cx="3931920" cy="988060"/>
          </a:xfrm>
          <a:prstGeom prst="rect">
            <a:avLst/>
          </a:prstGeom>
          <a:noFill/>
          <a:ln>
            <a:noFill/>
          </a:ln>
        </p:spPr>
        <p:txBody>
          <a:bodyPr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de-AT" altLang="en-GB" sz="3110" dirty="0">
                <a:latin typeface="Calibri" panose="020F0502020204030204" charset="0"/>
              </a:rPr>
              <a:t> </a:t>
            </a: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APEXSec </a:t>
            </a:r>
          </a:p>
        </p:txBody>
      </p:sp>
      <p:pic>
        <p:nvPicPr>
          <p:cNvPr id="3" name="Picture 2"/>
          <p:cNvPicPr>
            <a:picLocks noChangeAspect="1"/>
          </p:cNvPicPr>
          <p:nvPr/>
        </p:nvPicPr>
        <p:blipFill>
          <a:blip r:embed="rId6"/>
          <a:stretch>
            <a:fillRect/>
          </a:stretch>
        </p:blipFill>
        <p:spPr>
          <a:xfrm>
            <a:off x="156210" y="156845"/>
            <a:ext cx="683895" cy="6350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29881" y="2314936"/>
            <a:ext cx="3932237" cy="1600200"/>
          </a:xfrm>
        </p:spPr>
        <p:txBody>
          <a:bodyPr>
            <a:normAutofit/>
          </a:bodyPr>
          <a:lstStyle/>
          <a:p>
            <a:r>
              <a:rPr lang="en-AU" sz="8800" dirty="0"/>
              <a:t>DEMO</a:t>
            </a:r>
          </a:p>
        </p:txBody>
      </p:sp>
    </p:spTree>
    <p:extLst>
      <p:ext uri="{BB962C8B-B14F-4D97-AF65-F5344CB8AC3E}">
        <p14:creationId xmlns:p14="http://schemas.microsoft.com/office/powerpoint/2010/main" val="82955489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idx="1"/>
          </p:nvPr>
        </p:nvSpPr>
        <p:spPr/>
        <p:txBody>
          <a:bodyPr/>
          <a:lstStyle/>
          <a:p>
            <a:endParaRPr lang="en-US"/>
          </a:p>
        </p:txBody>
      </p:sp>
      <p:pic>
        <p:nvPicPr>
          <p:cNvPr id="4" name="Picture Placeholder 3"/>
          <p:cNvPicPr>
            <a:picLocks noGrp="1" noChangeAspect="1"/>
          </p:cNvPicPr>
          <p:nvPr>
            <p:ph type="pic" idx="2"/>
          </p:nvPr>
        </p:nvPicPr>
        <p:blipFill>
          <a:blip r:embed="rId2"/>
          <a:stretch>
            <a:fillRect/>
          </a:stretch>
        </p:blipFill>
        <p:spPr>
          <a:xfrm>
            <a:off x="1459865" y="697865"/>
            <a:ext cx="5918835" cy="6160135"/>
          </a:xfrm>
          <a:prstGeom prst="rect">
            <a:avLst/>
          </a:prstGeom>
        </p:spPr>
      </p:pic>
      <p:sp>
        <p:nvSpPr>
          <p:cNvPr id="7" name="Title 1"/>
          <p:cNvSpPr>
            <a:spLocks noGrp="1"/>
          </p:cNvSpPr>
          <p:nvPr/>
        </p:nvSpPr>
        <p:spPr>
          <a:xfrm>
            <a:off x="911225" y="70485"/>
            <a:ext cx="7621905" cy="835660"/>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de-AT" altLang="en-GB" sz="2900" dirty="0">
                <a:latin typeface="Calibri" panose="020F0502020204030204" charset="0"/>
              </a:rPr>
              <a:t> </a:t>
            </a: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Project Eye </a:t>
            </a:r>
          </a:p>
        </p:txBody>
      </p:sp>
      <p:pic>
        <p:nvPicPr>
          <p:cNvPr id="8" name="Picture 7"/>
          <p:cNvPicPr>
            <a:picLocks noChangeAspect="1"/>
          </p:cNvPicPr>
          <p:nvPr/>
        </p:nvPicPr>
        <p:blipFill>
          <a:blip r:embed="rId3"/>
          <a:stretch>
            <a:fillRect/>
          </a:stretch>
        </p:blipFill>
        <p:spPr>
          <a:xfrm>
            <a:off x="71755" y="170815"/>
            <a:ext cx="683895" cy="635000"/>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7" name="Title 1"/>
          <p:cNvSpPr>
            <a:spLocks noGrp="1"/>
          </p:cNvSpPr>
          <p:nvPr/>
        </p:nvSpPr>
        <p:spPr>
          <a:xfrm>
            <a:off x="911225" y="70485"/>
            <a:ext cx="7621905" cy="835660"/>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de-AT" altLang="en-GB" sz="2900" dirty="0">
                <a:latin typeface="Calibri" panose="020F0502020204030204" charset="0"/>
              </a:rPr>
              <a:t> </a:t>
            </a: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Project Eye </a:t>
            </a:r>
          </a:p>
        </p:txBody>
      </p:sp>
      <p:sp>
        <p:nvSpPr>
          <p:cNvPr id="10" name="Text Placeholder 9"/>
          <p:cNvSpPr>
            <a:spLocks noGrp="1"/>
          </p:cNvSpPr>
          <p:nvPr>
            <p:ph type="body" idx="1"/>
          </p:nvPr>
        </p:nvSpPr>
        <p:spPr/>
        <p:txBody>
          <a:bodyPr/>
          <a:lstStyle/>
          <a:p>
            <a:endParaRPr lang="en-US"/>
          </a:p>
        </p:txBody>
      </p:sp>
      <p:pic>
        <p:nvPicPr>
          <p:cNvPr id="8" name="Picture 7"/>
          <p:cNvPicPr>
            <a:picLocks noChangeAspect="1"/>
          </p:cNvPicPr>
          <p:nvPr/>
        </p:nvPicPr>
        <p:blipFill>
          <a:blip r:embed="rId2"/>
          <a:stretch>
            <a:fillRect/>
          </a:stretch>
        </p:blipFill>
        <p:spPr>
          <a:xfrm>
            <a:off x="71755" y="170815"/>
            <a:ext cx="683895" cy="635000"/>
          </a:xfrm>
          <a:prstGeom prst="rect">
            <a:avLst/>
          </a:prstGeom>
        </p:spPr>
      </p:pic>
      <p:pic>
        <p:nvPicPr>
          <p:cNvPr id="3" name="Picture Placeholder 2"/>
          <p:cNvPicPr>
            <a:picLocks noGrp="1" noChangeAspect="1"/>
          </p:cNvPicPr>
          <p:nvPr>
            <p:ph type="pic" idx="2"/>
          </p:nvPr>
        </p:nvPicPr>
        <p:blipFill>
          <a:blip r:embed="rId3"/>
          <a:stretch>
            <a:fillRect/>
          </a:stretch>
        </p:blipFill>
        <p:spPr>
          <a:xfrm>
            <a:off x="367030" y="1033780"/>
            <a:ext cx="6856730" cy="5709285"/>
          </a:xfrm>
          <a:prstGeom prst="rect">
            <a:avLst/>
          </a:prstGeom>
        </p:spPr>
      </p:pic>
      <p:pic>
        <p:nvPicPr>
          <p:cNvPr id="11" name="Picture 10"/>
          <p:cNvPicPr>
            <a:picLocks noChangeAspect="1"/>
          </p:cNvPicPr>
          <p:nvPr/>
        </p:nvPicPr>
        <p:blipFill>
          <a:blip r:embed="rId4"/>
          <a:stretch>
            <a:fillRect/>
          </a:stretch>
        </p:blipFill>
        <p:spPr>
          <a:xfrm>
            <a:off x="2390775" y="906145"/>
            <a:ext cx="9592310" cy="567436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Placeholder 4" descr="APE_01"/>
          <p:cNvPicPr>
            <a:picLocks noGrp="1" noChangeAspect="1"/>
          </p:cNvPicPr>
          <p:nvPr>
            <p:ph type="pic" idx="2"/>
          </p:nvPr>
        </p:nvPicPr>
        <p:blipFill>
          <a:blip r:embed="rId2"/>
          <a:stretch>
            <a:fillRect/>
          </a:stretch>
        </p:blipFill>
        <p:spPr>
          <a:xfrm>
            <a:off x="113030" y="92710"/>
            <a:ext cx="4272280" cy="3731895"/>
          </a:xfrm>
          <a:prstGeom prst="rect">
            <a:avLst/>
          </a:prstGeom>
        </p:spPr>
      </p:pic>
      <p:pic>
        <p:nvPicPr>
          <p:cNvPr id="17" name="Picture 16" descr="APE_03_Insights"/>
          <p:cNvPicPr>
            <a:picLocks noChangeAspect="1"/>
          </p:cNvPicPr>
          <p:nvPr/>
        </p:nvPicPr>
        <p:blipFill>
          <a:blip r:embed="rId3"/>
          <a:stretch>
            <a:fillRect/>
          </a:stretch>
        </p:blipFill>
        <p:spPr>
          <a:xfrm>
            <a:off x="3188970" y="3013710"/>
            <a:ext cx="8900160" cy="3669030"/>
          </a:xfrm>
          <a:prstGeom prst="rect">
            <a:avLst/>
          </a:prstGeom>
        </p:spPr>
      </p:pic>
      <p:pic>
        <p:nvPicPr>
          <p:cNvPr id="18" name="Picture Placeholder 15" descr="APE_04"/>
          <p:cNvPicPr>
            <a:picLocks noChangeAspect="1"/>
          </p:cNvPicPr>
          <p:nvPr/>
        </p:nvPicPr>
        <p:blipFill>
          <a:blip r:embed="rId4"/>
          <a:stretch>
            <a:fillRect/>
          </a:stretch>
        </p:blipFill>
        <p:spPr>
          <a:xfrm>
            <a:off x="332740" y="1612265"/>
            <a:ext cx="11756390" cy="459041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idx="1"/>
          </p:nvPr>
        </p:nvSpPr>
        <p:spPr/>
        <p:txBody>
          <a:bodyPr/>
          <a:lstStyle/>
          <a:p>
            <a:endParaRPr lang="en-US"/>
          </a:p>
        </p:txBody>
      </p:sp>
      <p:pic>
        <p:nvPicPr>
          <p:cNvPr id="9" name="Picture Placeholder 8" descr="APE_05"/>
          <p:cNvPicPr>
            <a:picLocks noGrp="1" noChangeAspect="1"/>
          </p:cNvPicPr>
          <p:nvPr>
            <p:ph type="pic" idx="2"/>
          </p:nvPr>
        </p:nvPicPr>
        <p:blipFill>
          <a:blip r:embed="rId2"/>
          <a:stretch>
            <a:fillRect/>
          </a:stretch>
        </p:blipFill>
        <p:spPr>
          <a:xfrm>
            <a:off x="354330" y="351155"/>
            <a:ext cx="11238230" cy="5993130"/>
          </a:xfrm>
          <a:prstGeom prst="rect">
            <a:avLst/>
          </a:prstGeom>
        </p:spPr>
      </p:pic>
      <p:pic>
        <p:nvPicPr>
          <p:cNvPr id="10" name="Picture 9" descr="APE_06"/>
          <p:cNvPicPr>
            <a:picLocks noChangeAspect="1"/>
          </p:cNvPicPr>
          <p:nvPr/>
        </p:nvPicPr>
        <p:blipFill>
          <a:blip r:embed="rId3"/>
          <a:stretch>
            <a:fillRect/>
          </a:stretch>
        </p:blipFill>
        <p:spPr>
          <a:xfrm>
            <a:off x="9401810" y="114935"/>
            <a:ext cx="2606040" cy="49149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descr="APE_08"/>
          <p:cNvPicPr>
            <a:picLocks noGrp="1" noChangeAspect="1"/>
          </p:cNvPicPr>
          <p:nvPr>
            <p:ph type="pic" idx="2"/>
          </p:nvPr>
        </p:nvPicPr>
        <p:blipFill>
          <a:blip r:embed="rId2"/>
          <a:stretch>
            <a:fillRect/>
          </a:stretch>
        </p:blipFill>
        <p:spPr>
          <a:xfrm>
            <a:off x="295275" y="614680"/>
            <a:ext cx="11602085" cy="4569460"/>
          </a:xfrm>
          <a:prstGeom prst="rect">
            <a:avLst/>
          </a:prstGeom>
        </p:spPr>
      </p:pic>
      <p:pic>
        <p:nvPicPr>
          <p:cNvPr id="11" name="Picture 10" descr="APE_07"/>
          <p:cNvPicPr>
            <a:picLocks noChangeAspect="1"/>
          </p:cNvPicPr>
          <p:nvPr/>
        </p:nvPicPr>
        <p:blipFill>
          <a:blip r:embed="rId3"/>
          <a:stretch>
            <a:fillRect/>
          </a:stretch>
        </p:blipFill>
        <p:spPr>
          <a:xfrm>
            <a:off x="2152015" y="3751580"/>
            <a:ext cx="9574530" cy="298323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Picture Placeholder 2" descr="APE_10"/>
          <p:cNvPicPr>
            <a:picLocks noGrp="1" noChangeAspect="1"/>
          </p:cNvPicPr>
          <p:nvPr>
            <p:ph type="pic" idx="2"/>
          </p:nvPr>
        </p:nvPicPr>
        <p:blipFill>
          <a:blip r:embed="rId2"/>
          <a:stretch>
            <a:fillRect/>
          </a:stretch>
        </p:blipFill>
        <p:spPr>
          <a:xfrm>
            <a:off x="5441950" y="1004570"/>
            <a:ext cx="5654040" cy="4838700"/>
          </a:xfrm>
          <a:prstGeom prst="rect">
            <a:avLst/>
          </a:prstGeom>
        </p:spPr>
      </p:pic>
      <p:pic>
        <p:nvPicPr>
          <p:cNvPr id="16" name="Picture 15" descr="APE_09"/>
          <p:cNvPicPr>
            <a:picLocks noChangeAspect="1"/>
          </p:cNvPicPr>
          <p:nvPr/>
        </p:nvPicPr>
        <p:blipFill>
          <a:blip r:embed="rId3"/>
          <a:stretch>
            <a:fillRect/>
          </a:stretch>
        </p:blipFill>
        <p:spPr>
          <a:xfrm>
            <a:off x="1545590" y="431165"/>
            <a:ext cx="10147300" cy="6045835"/>
          </a:xfrm>
          <a:prstGeom prst="rect">
            <a:avLst/>
          </a:prstGeom>
        </p:spPr>
      </p:pic>
      <p:pic>
        <p:nvPicPr>
          <p:cNvPr id="18" name="Picture Placeholder 14" descr="APE_11"/>
          <p:cNvPicPr>
            <a:picLocks noChangeAspect="1"/>
          </p:cNvPicPr>
          <p:nvPr/>
        </p:nvPicPr>
        <p:blipFill>
          <a:blip r:embed="rId4"/>
          <a:stretch>
            <a:fillRect/>
          </a:stretch>
        </p:blipFill>
        <p:spPr>
          <a:xfrm>
            <a:off x="891540" y="2639695"/>
            <a:ext cx="10464165" cy="265811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416685"/>
            <a:ext cx="3764605" cy="4748530"/>
          </a:xfrm>
        </p:spPr>
        <p:txBody>
          <a:bodyPr/>
          <a:lstStyle/>
          <a:p>
            <a:pPr marL="50800" indent="0">
              <a:buNone/>
            </a:pPr>
            <a:r>
              <a:rPr lang="en-GB" sz="2400" dirty="0"/>
              <a:t>perform various sanity checks on your application: checks for errors, security issues, performance bottlenecks, usability and quality assurance.</a:t>
            </a:r>
            <a:endParaRPr lang="en-GB" sz="2400" b="1" dirty="0"/>
          </a:p>
          <a:p>
            <a:pPr marL="50800" indent="0" algn="ctr">
              <a:buNone/>
            </a:pPr>
            <a:r>
              <a:rPr lang="en-GB" b="1" dirty="0"/>
              <a:t>App Builder -&gt; Application XXXXX -&gt; Utilities</a:t>
            </a:r>
          </a:p>
          <a:p>
            <a:pPr marL="50800" indent="0" algn="ctr">
              <a:buNone/>
            </a:pPr>
            <a:endParaRPr lang="en-GB" b="1" dirty="0"/>
          </a:p>
        </p:txBody>
      </p:sp>
      <p:pic>
        <p:nvPicPr>
          <p:cNvPr id="5" name="Picture 4"/>
          <p:cNvPicPr>
            <a:picLocks noChangeAspect="1"/>
          </p:cNvPicPr>
          <p:nvPr/>
        </p:nvPicPr>
        <p:blipFill>
          <a:blip r:embed="rId2"/>
          <a:stretch>
            <a:fillRect/>
          </a:stretch>
        </p:blipFill>
        <p:spPr>
          <a:xfrm>
            <a:off x="4719320" y="1226820"/>
            <a:ext cx="7339965" cy="5485130"/>
          </a:xfrm>
          <a:prstGeom prst="rect">
            <a:avLst/>
          </a:prstGeom>
        </p:spPr>
      </p:pic>
      <p:sp>
        <p:nvSpPr>
          <p:cNvPr id="7" name="Title 1"/>
          <p:cNvSpPr>
            <a:spLocks noGrp="1"/>
          </p:cNvSpPr>
          <p:nvPr/>
        </p:nvSpPr>
        <p:spPr>
          <a:xfrm>
            <a:off x="911225" y="70485"/>
            <a:ext cx="6249035" cy="835660"/>
          </a:xfrm>
          <a:prstGeom prst="rect">
            <a:avLst/>
          </a:prstGeom>
          <a:noFill/>
          <a:ln>
            <a:noFill/>
          </a:ln>
        </p:spPr>
        <p:txBody>
          <a:bodyPr wrap="square" lIns="91425" tIns="45700" rIns="91425" bIns="45700" anchor="b" anchorCtr="0">
            <a:no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de-AT" altLang="en-GB" sz="2900" dirty="0">
                <a:latin typeface="Calibri" panose="020F0502020204030204" charset="0"/>
              </a:rPr>
              <a:t> </a:t>
            </a:r>
            <a:r>
              <a:rPr lang="de-AT" altLang="en-GB" sz="54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APEX Adviser </a:t>
            </a:r>
          </a:p>
        </p:txBody>
      </p:sp>
      <p:pic>
        <p:nvPicPr>
          <p:cNvPr id="8" name="Picture 7"/>
          <p:cNvPicPr>
            <a:picLocks noChangeAspect="1"/>
          </p:cNvPicPr>
          <p:nvPr/>
        </p:nvPicPr>
        <p:blipFill>
          <a:blip r:embed="rId3"/>
          <a:stretch>
            <a:fillRect/>
          </a:stretch>
        </p:blipFill>
        <p:spPr>
          <a:xfrm>
            <a:off x="71755" y="170815"/>
            <a:ext cx="683895" cy="635000"/>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11"/>
          <p:cNvPicPr>
            <a:picLocks noChangeAspect="1"/>
          </p:cNvPicPr>
          <p:nvPr/>
        </p:nvPicPr>
        <p:blipFill>
          <a:blip r:embed="rId3"/>
          <a:stretch>
            <a:fillRect/>
          </a:stretch>
        </p:blipFill>
        <p:spPr>
          <a:xfrm>
            <a:off x="3179867" y="1675035"/>
            <a:ext cx="5223307" cy="2557038"/>
          </a:xfrm>
          <a:prstGeom prst="rect">
            <a:avLst/>
          </a:prstGeom>
        </p:spPr>
      </p:pic>
      <p:pic>
        <p:nvPicPr>
          <p:cNvPr id="4" name="Content Placeholder 1"/>
          <p:cNvPicPr>
            <a:picLocks noChangeAspect="1"/>
          </p:cNvPicPr>
          <p:nvPr/>
        </p:nvPicPr>
        <p:blipFill>
          <a:blip r:embed="rId4"/>
          <a:stretch>
            <a:fillRect/>
          </a:stretch>
        </p:blipFill>
        <p:spPr>
          <a:xfrm>
            <a:off x="3503712" y="2588171"/>
            <a:ext cx="4387470" cy="612478"/>
          </a:xfrm>
          <a:prstGeom prst="rect">
            <a:avLst/>
          </a:prstGeom>
        </p:spPr>
      </p:pic>
      <p:sp>
        <p:nvSpPr>
          <p:cNvPr id="5" name="Content Placeholder 2"/>
          <p:cNvSpPr txBox="1"/>
          <p:nvPr/>
        </p:nvSpPr>
        <p:spPr>
          <a:xfrm>
            <a:off x="6888088" y="3447996"/>
            <a:ext cx="185690" cy="281901"/>
          </a:xfrm>
          <a:prstGeom prst="rect">
            <a:avLst/>
          </a:prstGeom>
        </p:spPr>
        <p:txBody>
          <a:bodyPr vert="horz" lIns="68580" tIns="34290" rIns="68580" bIns="3429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endParaRPr lang="en-NZ" sz="2100" dirty="0">
              <a:solidFill>
                <a:prstClr val="black"/>
              </a:solidFill>
              <a:latin typeface="Calibri" panose="020F0502020204030204"/>
            </a:endParaRPr>
          </a:p>
        </p:txBody>
      </p:sp>
      <p:pic>
        <p:nvPicPr>
          <p:cNvPr id="6" name="Picture 5"/>
          <p:cNvPicPr>
            <a:picLocks noChangeAspect="1"/>
          </p:cNvPicPr>
          <p:nvPr/>
        </p:nvPicPr>
        <p:blipFill>
          <a:blip r:embed="rId5"/>
          <a:stretch>
            <a:fillRect/>
          </a:stretch>
        </p:blipFill>
        <p:spPr>
          <a:xfrm>
            <a:off x="7176120" y="3960737"/>
            <a:ext cx="2693590" cy="682173"/>
          </a:xfrm>
          <a:prstGeom prst="rect">
            <a:avLst/>
          </a:prstGeom>
        </p:spPr>
      </p:pic>
      <p:pic>
        <p:nvPicPr>
          <p:cNvPr id="7" name="Picture 6"/>
          <p:cNvPicPr>
            <a:picLocks noChangeAspect="1"/>
          </p:cNvPicPr>
          <p:nvPr/>
        </p:nvPicPr>
        <p:blipFill>
          <a:blip r:embed="rId6"/>
          <a:stretch>
            <a:fillRect/>
          </a:stretch>
        </p:blipFill>
        <p:spPr>
          <a:xfrm>
            <a:off x="4685303" y="3815646"/>
            <a:ext cx="1714286" cy="964377"/>
          </a:xfrm>
          <a:prstGeom prst="rect">
            <a:avLst/>
          </a:prstGeom>
        </p:spPr>
      </p:pic>
      <p:pic>
        <p:nvPicPr>
          <p:cNvPr id="8" name="Picture 7"/>
          <p:cNvPicPr>
            <a:picLocks noChangeAspect="1"/>
          </p:cNvPicPr>
          <p:nvPr/>
        </p:nvPicPr>
        <p:blipFill>
          <a:blip r:embed="rId7"/>
          <a:stretch>
            <a:fillRect/>
          </a:stretch>
        </p:blipFill>
        <p:spPr>
          <a:xfrm>
            <a:off x="2565841" y="4142659"/>
            <a:ext cx="1714286" cy="571277"/>
          </a:xfrm>
          <a:prstGeom prst="rect">
            <a:avLst/>
          </a:prstGeom>
        </p:spPr>
      </p:pic>
      <p:sp>
        <p:nvSpPr>
          <p:cNvPr id="10" name="Content Placeholder 2"/>
          <p:cNvSpPr txBox="1"/>
          <p:nvPr/>
        </p:nvSpPr>
        <p:spPr>
          <a:xfrm>
            <a:off x="2522386" y="3829526"/>
            <a:ext cx="7886700" cy="1262961"/>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defTabSz="685800">
              <a:spcBef>
                <a:spcPts val="750"/>
              </a:spcBef>
              <a:buNone/>
            </a:pPr>
            <a:r>
              <a:rPr lang="en-NZ" sz="1800" dirty="0">
                <a:solidFill>
                  <a:prstClr val="black"/>
                </a:solidFill>
                <a:latin typeface="Calibri" panose="020F0502020204030204"/>
              </a:rPr>
              <a:t>	</a:t>
            </a:r>
          </a:p>
          <a:p>
            <a:pPr marL="0" indent="0" defTabSz="685800">
              <a:spcBef>
                <a:spcPts val="750"/>
              </a:spcBef>
              <a:buNone/>
            </a:pPr>
            <a:endParaRPr lang="en-NZ" sz="2100" dirty="0">
              <a:solidFill>
                <a:prstClr val="black"/>
              </a:solidFill>
              <a:latin typeface="Calibri" panose="020F0502020204030204"/>
            </a:endParaRPr>
          </a:p>
        </p:txBody>
      </p:sp>
      <p:pic>
        <p:nvPicPr>
          <p:cNvPr id="11" name="Picture 10"/>
          <p:cNvPicPr>
            <a:picLocks noChangeAspect="1"/>
          </p:cNvPicPr>
          <p:nvPr/>
        </p:nvPicPr>
        <p:blipFill>
          <a:blip r:embed="rId8"/>
          <a:stretch>
            <a:fillRect/>
          </a:stretch>
        </p:blipFill>
        <p:spPr>
          <a:xfrm>
            <a:off x="4534409" y="6323854"/>
            <a:ext cx="3085715" cy="273498"/>
          </a:xfrm>
          <a:prstGeom prst="rect">
            <a:avLst/>
          </a:prstGeom>
        </p:spPr>
      </p:pic>
      <p:sp>
        <p:nvSpPr>
          <p:cNvPr id="13" name="Content Placeholder 2"/>
          <p:cNvSpPr txBox="1"/>
          <p:nvPr/>
        </p:nvSpPr>
        <p:spPr>
          <a:xfrm>
            <a:off x="2018012" y="4840518"/>
            <a:ext cx="3233254" cy="79360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171450" indent="-171450" defTabSz="685800">
              <a:spcBef>
                <a:spcPts val="750"/>
              </a:spcBef>
            </a:pPr>
            <a:r>
              <a:rPr lang="en-NZ" sz="1800" dirty="0">
                <a:solidFill>
                  <a:prstClr val="black"/>
                </a:solidFill>
                <a:latin typeface="Calibri" panose="020F0502020204030204"/>
              </a:rPr>
              <a:t>AUSOUG APEX committee chair</a:t>
            </a:r>
          </a:p>
          <a:p>
            <a:pPr marL="171450" indent="-171450" defTabSz="685800">
              <a:spcBef>
                <a:spcPts val="750"/>
              </a:spcBef>
            </a:pPr>
            <a:r>
              <a:rPr lang="en-NZ" sz="1800" dirty="0">
                <a:solidFill>
                  <a:prstClr val="black"/>
                </a:solidFill>
                <a:latin typeface="Calibri" panose="020F0502020204030204"/>
              </a:rPr>
              <a:t>NZ APEX meetup organizer</a:t>
            </a:r>
            <a:endParaRPr lang="en-NZ" sz="2100" dirty="0">
              <a:solidFill>
                <a:prstClr val="black"/>
              </a:solidFill>
              <a:latin typeface="Calibri" panose="020F0502020204030204"/>
            </a:endParaRPr>
          </a:p>
        </p:txBody>
      </p:sp>
      <p:sp>
        <p:nvSpPr>
          <p:cNvPr id="14" name="Content Placeholder 2"/>
          <p:cNvSpPr txBox="1"/>
          <p:nvPr/>
        </p:nvSpPr>
        <p:spPr>
          <a:xfrm>
            <a:off x="5542447" y="4825635"/>
            <a:ext cx="2402675" cy="793609"/>
          </a:xfrm>
          <a:prstGeom prst="rect">
            <a:avLst/>
          </a:prstGeom>
        </p:spPr>
        <p:txBody>
          <a:bodyPr vert="horz" lIns="68580" tIns="34290" rIns="68580" bIns="3429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4630" indent="-214630" defTabSz="685800">
              <a:spcBef>
                <a:spcPts val="750"/>
              </a:spcBef>
            </a:pPr>
            <a:r>
              <a:rPr lang="en-NZ" sz="1800" dirty="0">
                <a:solidFill>
                  <a:prstClr val="black"/>
                </a:solidFill>
                <a:latin typeface="Calibri" panose="020F0502020204030204"/>
              </a:rPr>
              <a:t>Blogger         </a:t>
            </a:r>
          </a:p>
          <a:p>
            <a:pPr marL="214630" indent="-214630" defTabSz="685800">
              <a:spcBef>
                <a:spcPts val="750"/>
              </a:spcBef>
            </a:pPr>
            <a:r>
              <a:rPr lang="en-NZ" sz="1800" dirty="0">
                <a:solidFill>
                  <a:prstClr val="black"/>
                </a:solidFill>
                <a:latin typeface="Calibri" panose="020F0502020204030204"/>
              </a:rPr>
              <a:t>Conference speaker</a:t>
            </a:r>
          </a:p>
        </p:txBody>
      </p:sp>
      <p:sp>
        <p:nvSpPr>
          <p:cNvPr id="15" name="Content Placeholder 2"/>
          <p:cNvSpPr txBox="1"/>
          <p:nvPr/>
        </p:nvSpPr>
        <p:spPr>
          <a:xfrm>
            <a:off x="8065695" y="4797152"/>
            <a:ext cx="3855131" cy="553526"/>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14630" indent="-214630" defTabSz="685800">
              <a:spcBef>
                <a:spcPts val="750"/>
              </a:spcBef>
            </a:pPr>
            <a:r>
              <a:rPr lang="en-NZ" sz="1800" dirty="0">
                <a:solidFill>
                  <a:prstClr val="black"/>
                </a:solidFill>
                <a:latin typeface="Calibri" panose="020F0502020204030204"/>
              </a:rPr>
              <a:t>APEX World Member of the Month</a:t>
            </a:r>
          </a:p>
          <a:p>
            <a:pPr marL="214630" indent="-214630" defTabSz="685800">
              <a:lnSpc>
                <a:spcPct val="110000"/>
              </a:lnSpc>
              <a:spcBef>
                <a:spcPts val="750"/>
              </a:spcBef>
            </a:pPr>
            <a:r>
              <a:rPr lang="en-NZ" sz="1800" dirty="0">
                <a:solidFill>
                  <a:prstClr val="black"/>
                </a:solidFill>
                <a:latin typeface="Calibri" panose="020F0502020204030204"/>
              </a:rPr>
              <a:t>Mentor and trainer</a:t>
            </a:r>
          </a:p>
        </p:txBody>
      </p:sp>
      <p:pic>
        <p:nvPicPr>
          <p:cNvPr id="19" name="Picture 18"/>
          <p:cNvPicPr>
            <a:picLocks noChangeAspect="1"/>
          </p:cNvPicPr>
          <p:nvPr/>
        </p:nvPicPr>
        <p:blipFill>
          <a:blip r:embed="rId9"/>
          <a:stretch>
            <a:fillRect/>
          </a:stretch>
        </p:blipFill>
        <p:spPr>
          <a:xfrm flipV="1">
            <a:off x="7452161" y="3729896"/>
            <a:ext cx="37437" cy="36000"/>
          </a:xfrm>
          <a:prstGeom prst="rect">
            <a:avLst/>
          </a:prstGeom>
        </p:spPr>
      </p:pic>
      <p:pic>
        <p:nvPicPr>
          <p:cNvPr id="21" name="Picture 20"/>
          <p:cNvPicPr>
            <a:picLocks noChangeAspect="1"/>
          </p:cNvPicPr>
          <p:nvPr/>
        </p:nvPicPr>
        <p:blipFill>
          <a:blip r:embed="rId9"/>
          <a:stretch>
            <a:fillRect/>
          </a:stretch>
        </p:blipFill>
        <p:spPr>
          <a:xfrm flipH="1">
            <a:off x="5807968" y="2240872"/>
            <a:ext cx="37436" cy="36000"/>
          </a:xfrm>
          <a:prstGeom prst="rect">
            <a:avLst/>
          </a:prstGeom>
        </p:spPr>
      </p:pic>
      <p:pic>
        <p:nvPicPr>
          <p:cNvPr id="2" name="Picture 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4577367" y="519303"/>
            <a:ext cx="1984018" cy="793608"/>
          </a:xfrm>
          <a:prstGeom prst="rect">
            <a:avLst/>
          </a:prstGeom>
        </p:spPr>
      </p:pic>
      <p:pic>
        <p:nvPicPr>
          <p:cNvPr id="3" name="Picture 2"/>
          <p:cNvPicPr>
            <a:picLocks noChangeAspect="1"/>
          </p:cNvPicPr>
          <p:nvPr/>
        </p:nvPicPr>
        <p:blipFill rotWithShape="1">
          <a:blip r:embed="rId11"/>
          <a:srcRect t="1" r="67510" b="7446"/>
          <a:stretch>
            <a:fillRect/>
          </a:stretch>
        </p:blipFill>
        <p:spPr>
          <a:xfrm>
            <a:off x="1100146" y="645344"/>
            <a:ext cx="1736912" cy="5415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300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0" y="1484630"/>
            <a:ext cx="11736705" cy="743585"/>
          </a:xfrm>
        </p:spPr>
        <p:txBody>
          <a:bodyPr>
            <a:normAutofit/>
          </a:bodyPr>
          <a:lstStyle/>
          <a:p>
            <a:pPr marL="50800" indent="0" algn="ctr">
              <a:buNone/>
            </a:pPr>
            <a:r>
              <a:rPr lang="de-AT" altLang="en-GB" sz="3200" dirty="0">
                <a:latin typeface="Arial" panose="020B0604020202020204" pitchFamily="34" charset="0"/>
                <a:cs typeface="Arial" panose="020B0604020202020204" pitchFamily="34" charset="0"/>
              </a:rPr>
              <a:t>Select * from &lt; APEX Views&gt;</a:t>
            </a:r>
          </a:p>
          <a:p>
            <a:pPr marL="50800" indent="0" algn="ctr">
              <a:buNone/>
            </a:pPr>
            <a:endParaRPr lang="de-AT" altLang="en-GB" sz="3200" dirty="0">
              <a:latin typeface="Arial" panose="020B0604020202020204" pitchFamily="34" charset="0"/>
              <a:cs typeface="Arial" panose="020B0604020202020204" pitchFamily="34" charset="0"/>
            </a:endParaRPr>
          </a:p>
        </p:txBody>
      </p:sp>
      <p:sp>
        <p:nvSpPr>
          <p:cNvPr id="5" name="Title 1"/>
          <p:cNvSpPr>
            <a:spLocks noGrp="1"/>
          </p:cNvSpPr>
          <p:nvPr/>
        </p:nvSpPr>
        <p:spPr>
          <a:xfrm>
            <a:off x="969645" y="136525"/>
            <a:ext cx="3931920" cy="835660"/>
          </a:xfrm>
          <a:prstGeom prst="rect">
            <a:avLst/>
          </a:prstGeom>
          <a:noFill/>
          <a:ln>
            <a:noFill/>
          </a:ln>
        </p:spPr>
        <p:txBody>
          <a:bodyPr wrap="square" lIns="91425" tIns="45700" rIns="91425" bIns="45700" anchor="b" anchorCtr="0">
            <a:normAutofit fontScale="97500" lnSpcReduction="10000"/>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dk1"/>
              </a:buClr>
              <a:buSzPts val="3600"/>
              <a:buFont typeface="Arial" panose="020B0604020202020204"/>
              <a:buNone/>
              <a:defRPr sz="3600" b="0" i="0" u="none" strike="noStrike" cap="none">
                <a:solidFill>
                  <a:schemeClr val="dk1"/>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SzPts val="1400"/>
              <a:buFont typeface="Arial" panose="020B0604020202020204"/>
              <a:buNone/>
              <a:defRPr sz="18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r>
              <a:rPr lang="de-AT" altLang="en-GB" sz="3110" dirty="0">
                <a:latin typeface="Calibri" panose="020F0502020204030204" charset="0"/>
              </a:rPr>
              <a:t> </a:t>
            </a:r>
            <a:r>
              <a:rPr lang="de-AT" altLang="en-GB" sz="60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DIY Tool</a:t>
            </a:r>
            <a:r>
              <a:rPr lang="de-AT" altLang="en-GB" sz="311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sym typeface="+mn-ea"/>
              </a:rPr>
              <a:t> </a:t>
            </a:r>
            <a:endParaRPr lang="en-GB" sz="3110" dirty="0"/>
          </a:p>
        </p:txBody>
      </p:sp>
      <p:pic>
        <p:nvPicPr>
          <p:cNvPr id="6" name="Picture 5"/>
          <p:cNvPicPr>
            <a:picLocks noChangeAspect="1"/>
          </p:cNvPicPr>
          <p:nvPr/>
        </p:nvPicPr>
        <p:blipFill>
          <a:blip r:embed="rId3"/>
          <a:stretch>
            <a:fillRect/>
          </a:stretch>
        </p:blipFill>
        <p:spPr>
          <a:xfrm>
            <a:off x="106045" y="136525"/>
            <a:ext cx="683895" cy="635000"/>
          </a:xfrm>
          <a:prstGeom prst="rect">
            <a:avLst/>
          </a:prstGeom>
        </p:spPr>
      </p:pic>
      <p:sp>
        <p:nvSpPr>
          <p:cNvPr id="2" name="Text Box 1"/>
          <p:cNvSpPr txBox="1"/>
          <p:nvPr/>
        </p:nvSpPr>
        <p:spPr>
          <a:xfrm>
            <a:off x="52070" y="2357120"/>
            <a:ext cx="5134610" cy="4154170"/>
          </a:xfrm>
          <a:prstGeom prst="rect">
            <a:avLst/>
          </a:prstGeom>
          <a:noFill/>
        </p:spPr>
        <p:txBody>
          <a:bodyPr wrap="square" rtlCol="0">
            <a:spAutoFit/>
          </a:bodyPr>
          <a:lstStyle/>
          <a:p>
            <a:r>
              <a:rPr lang="en-US" sz="2400"/>
              <a:t>•</a:t>
            </a:r>
            <a:r>
              <a:rPr lang="en-US" sz="2400" b="1"/>
              <a:t>apex_applications</a:t>
            </a:r>
            <a:endParaRPr lang="en-US" sz="2400"/>
          </a:p>
          <a:p>
            <a:r>
              <a:rPr lang="en-US" sz="2400"/>
              <a:t>•apex_application_static_files</a:t>
            </a:r>
          </a:p>
          <a:p>
            <a:r>
              <a:rPr lang="en-US" sz="2400"/>
              <a:t>•apex_application_processes</a:t>
            </a:r>
          </a:p>
          <a:p>
            <a:r>
              <a:rPr lang="en-US" sz="2400"/>
              <a:t>•apex_application_pages</a:t>
            </a:r>
          </a:p>
          <a:p>
            <a:r>
              <a:rPr lang="en-US" sz="2400" b="1"/>
              <a:t>•apex_application_page_regions</a:t>
            </a:r>
          </a:p>
          <a:p>
            <a:r>
              <a:rPr lang="en-US" sz="2400" b="1"/>
              <a:t>•apex_application_page_proc</a:t>
            </a:r>
          </a:p>
          <a:p>
            <a:r>
              <a:rPr lang="en-US" sz="2400"/>
              <a:t>•apex_application_page_items</a:t>
            </a:r>
          </a:p>
          <a:p>
            <a:r>
              <a:rPr lang="en-US" sz="2400"/>
              <a:t>•apex_application_page_buttons</a:t>
            </a:r>
          </a:p>
          <a:p>
            <a:r>
              <a:rPr lang="en-US" sz="2400"/>
              <a:t>•apex_application_page_reg_cols</a:t>
            </a:r>
          </a:p>
          <a:p>
            <a:r>
              <a:rPr lang="en-US" sz="2400" b="1"/>
              <a:t>•apex_application_page_rpt_cols</a:t>
            </a:r>
          </a:p>
          <a:p>
            <a:endParaRPr lang="en-US" sz="2400" b="1"/>
          </a:p>
        </p:txBody>
      </p:sp>
      <p:sp>
        <p:nvSpPr>
          <p:cNvPr id="4" name="Text Box 3"/>
          <p:cNvSpPr txBox="1"/>
          <p:nvPr/>
        </p:nvSpPr>
        <p:spPr>
          <a:xfrm>
            <a:off x="6280150" y="2441575"/>
            <a:ext cx="5379085" cy="3415030"/>
          </a:xfrm>
          <a:prstGeom prst="rect">
            <a:avLst/>
          </a:prstGeom>
          <a:noFill/>
        </p:spPr>
        <p:txBody>
          <a:bodyPr wrap="square" rtlCol="0">
            <a:spAutoFit/>
          </a:bodyPr>
          <a:lstStyle/>
          <a:p>
            <a:r>
              <a:rPr lang="en-US" sz="2400"/>
              <a:t>•apex_appl_page_igs</a:t>
            </a:r>
          </a:p>
          <a:p>
            <a:r>
              <a:rPr lang="en-US" sz="2400" b="1"/>
              <a:t>•apex_appl_page_ig_columns</a:t>
            </a:r>
          </a:p>
          <a:p>
            <a:r>
              <a:rPr lang="en-US" sz="2400"/>
              <a:t>•apex_application_page_ir</a:t>
            </a:r>
          </a:p>
          <a:p>
            <a:r>
              <a:rPr lang="en-US" sz="2400" b="1"/>
              <a:t>•apex_application_page_ir_col</a:t>
            </a:r>
          </a:p>
          <a:p>
            <a:r>
              <a:rPr lang="en-US" sz="2400"/>
              <a:t>•apex_application_page_da_acts</a:t>
            </a:r>
          </a:p>
          <a:p>
            <a:r>
              <a:rPr lang="en-US" sz="2400"/>
              <a:t>•apex_application_list_entries</a:t>
            </a:r>
          </a:p>
          <a:p>
            <a:r>
              <a:rPr lang="en-US" sz="2400"/>
              <a:t>•apex_application_lists</a:t>
            </a:r>
          </a:p>
          <a:p>
            <a:r>
              <a:rPr lang="en-US" sz="2400"/>
              <a:t>•apex_application_lovs</a:t>
            </a:r>
          </a:p>
          <a:p>
            <a:r>
              <a:rPr lang="en-US" sz="2400"/>
              <a:t>•apex_application_page_map_layers</a:t>
            </a: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3791663" y="3245556"/>
            <a:ext cx="4584224" cy="369332"/>
          </a:xfrm>
          <a:prstGeom prst="rect">
            <a:avLst/>
          </a:prstGeom>
          <a:noFill/>
        </p:spPr>
        <p:txBody>
          <a:bodyPr wrap="square">
            <a:spAutoFit/>
          </a:bodyPr>
          <a:lstStyle/>
          <a:p>
            <a:endParaRPr lang="en-AU" dirty="0"/>
          </a:p>
        </p:txBody>
      </p:sp>
      <p:pic>
        <p:nvPicPr>
          <p:cNvPr id="10" name="Picture 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46490" y="1044691"/>
            <a:ext cx="9138476" cy="5140393"/>
          </a:xfrm>
          <a:prstGeom prst="rect">
            <a:avLst/>
          </a:prstGeom>
        </p:spPr>
      </p:pic>
      <p:sp>
        <p:nvSpPr>
          <p:cNvPr id="12" name="TextBox 11"/>
          <p:cNvSpPr txBox="1"/>
          <p:nvPr/>
        </p:nvSpPr>
        <p:spPr>
          <a:xfrm>
            <a:off x="1631504" y="5949280"/>
            <a:ext cx="4584224" cy="369332"/>
          </a:xfrm>
          <a:prstGeom prst="rect">
            <a:avLst/>
          </a:prstGeom>
          <a:noFill/>
        </p:spPr>
        <p:txBody>
          <a:bodyPr wrap="square">
            <a:spAutoFit/>
          </a:bodyPr>
          <a:lstStyle/>
          <a:p>
            <a:r>
              <a:rPr lang="en-AU" dirty="0">
                <a:solidFill>
                  <a:schemeClr val="bg1">
                    <a:lumMod val="75000"/>
                  </a:schemeClr>
                </a:solidFill>
              </a:rPr>
              <a:t>www.canva.com</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4"/>
          <p:cNvSpPr>
            <a:spLocks noGrp="1"/>
          </p:cNvSpPr>
          <p:nvPr>
            <p:ph type="title"/>
          </p:nvPr>
        </p:nvSpPr>
        <p:spPr/>
        <p:txBody>
          <a:bodyPr/>
          <a:lstStyle/>
          <a:p>
            <a:endParaRPr lang="en-US"/>
          </a:p>
        </p:txBody>
      </p:sp>
      <p:sp>
        <p:nvSpPr>
          <p:cNvPr id="10" name="Subtitle 4"/>
          <p:cNvSpPr txBox="1"/>
          <p:nvPr/>
        </p:nvSpPr>
        <p:spPr>
          <a:xfrm>
            <a:off x="839416" y="4894580"/>
            <a:ext cx="10871200" cy="2082304"/>
          </a:xfrm>
          <a:prstGeom prst="rect">
            <a:avLst/>
          </a:prstGeom>
        </p:spPr>
        <p:txBody>
          <a:bodyPr vert="horz" lIns="121920" tIns="60960" rIns="121920" bIns="6096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CA" sz="2400" dirty="0">
                <a:solidFill>
                  <a:schemeClr val="bg1"/>
                </a:solidFill>
              </a:rPr>
              <a:t>Interested? Read more and get in touch</a:t>
            </a:r>
          </a:p>
          <a:p>
            <a:r>
              <a:rPr lang="en-CA" sz="2400" u="sng" dirty="0">
                <a:solidFill>
                  <a:schemeClr val="bg1"/>
                </a:solidFill>
              </a:rPr>
              <a:t>https://mashprogram.wordpress.com</a:t>
            </a:r>
          </a:p>
          <a:p>
            <a:endParaRPr lang="en-CA" sz="2400" dirty="0">
              <a:solidFill>
                <a:schemeClr val="bg1"/>
              </a:solidFill>
            </a:endParaRPr>
          </a:p>
        </p:txBody>
      </p:sp>
      <p:sp>
        <p:nvSpPr>
          <p:cNvPr id="16" name="Text Placeholder 15"/>
          <p:cNvSpPr>
            <a:spLocks noGrp="1"/>
          </p:cNvSpPr>
          <p:nvPr>
            <p:ph type="body" idx="1"/>
          </p:nvPr>
        </p:nvSpPr>
        <p:spPr/>
        <p:txBody>
          <a:bodyPr/>
          <a:lstStyle/>
          <a:p>
            <a:endParaRPr lang="en-US"/>
          </a:p>
        </p:txBody>
      </p:sp>
      <p:pic>
        <p:nvPicPr>
          <p:cNvPr id="3" name="Picture 2"/>
          <p:cNvPicPr>
            <a:picLocks noChangeAspect="1"/>
          </p:cNvPicPr>
          <p:nvPr/>
        </p:nvPicPr>
        <p:blipFill>
          <a:blip r:embed="rId3"/>
          <a:stretch>
            <a:fillRect/>
          </a:stretch>
        </p:blipFill>
        <p:spPr>
          <a:xfrm>
            <a:off x="839228" y="233085"/>
            <a:ext cx="10984933" cy="6624736"/>
          </a:xfrm>
          <a:prstGeom prst="rect">
            <a:avLst/>
          </a:prstGeom>
        </p:spPr>
      </p:pic>
      <p:pic>
        <p:nvPicPr>
          <p:cNvPr id="14" name="Picture Placeholder 13"/>
          <p:cNvPicPr>
            <a:picLocks noGrp="1" noChangeAspect="1"/>
          </p:cNvPicPr>
          <p:nvPr>
            <p:ph type="pic" idx="2"/>
          </p:nvPr>
        </p:nvPicPr>
        <p:blipFill>
          <a:blip r:embed="rId4"/>
          <a:stretch>
            <a:fillRect/>
          </a:stretch>
        </p:blipFill>
        <p:spPr>
          <a:xfrm>
            <a:off x="7632065" y="2057400"/>
            <a:ext cx="1430655" cy="403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7" presetClass="entr" presetSubtype="4"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additive="base">
                                        <p:cTn id="7" dur="5000" fill="hold"/>
                                        <p:tgtEl>
                                          <p:spTgt spid="14"/>
                                        </p:tgtEl>
                                        <p:attrNameLst>
                                          <p:attrName>ppt_x</p:attrName>
                                        </p:attrNameLst>
                                      </p:cBhvr>
                                      <p:tavLst>
                                        <p:tav tm="0">
                                          <p:val>
                                            <p:strVal val="#ppt_x"/>
                                          </p:val>
                                        </p:tav>
                                        <p:tav tm="100000">
                                          <p:val>
                                            <p:strVal val="#ppt_x"/>
                                          </p:val>
                                        </p:tav>
                                      </p:tavLst>
                                    </p:anim>
                                    <p:anim calcmode="lin" valueType="num">
                                      <p:cBhvr additive="base">
                                        <p:cTn id="8" dur="50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4"/>
          <p:cNvSpPr txBox="1"/>
          <p:nvPr/>
        </p:nvSpPr>
        <p:spPr>
          <a:xfrm>
            <a:off x="839416" y="4894580"/>
            <a:ext cx="10871200" cy="2082304"/>
          </a:xfrm>
          <a:prstGeom prst="rect">
            <a:avLst/>
          </a:prstGeom>
        </p:spPr>
        <p:txBody>
          <a:bodyPr vert="horz" lIns="121920" tIns="60960" rIns="121920" bIns="6096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CA" sz="2400" dirty="0">
                <a:solidFill>
                  <a:schemeClr val="bg1"/>
                </a:solidFill>
              </a:rPr>
              <a:t>Interested? Read more and get in touch</a:t>
            </a:r>
          </a:p>
          <a:p>
            <a:r>
              <a:rPr lang="en-CA" sz="2400" u="sng" dirty="0">
                <a:solidFill>
                  <a:schemeClr val="bg1"/>
                </a:solidFill>
              </a:rPr>
              <a:t>https://mashprogram.wordpress.com</a:t>
            </a:r>
          </a:p>
          <a:p>
            <a:endParaRPr lang="en-CA" sz="2400" dirty="0">
              <a:solidFill>
                <a:schemeClr val="bg1"/>
              </a:solidFill>
            </a:endParaRPr>
          </a:p>
        </p:txBody>
      </p:sp>
      <p:sp>
        <p:nvSpPr>
          <p:cNvPr id="5" name="Text Placeholder 4"/>
          <p:cNvSpPr>
            <a:spLocks noGrp="1"/>
          </p:cNvSpPr>
          <p:nvPr>
            <p:ph type="body" idx="1"/>
          </p:nvPr>
        </p:nvSpPr>
        <p:spPr/>
        <p:txBody>
          <a:bodyPr/>
          <a:lstStyle/>
          <a:p>
            <a:endParaRPr lang="en-US"/>
          </a:p>
        </p:txBody>
      </p:sp>
      <p:pic>
        <p:nvPicPr>
          <p:cNvPr id="6" name="Picture 5"/>
          <p:cNvPicPr>
            <a:picLocks noChangeAspect="1"/>
          </p:cNvPicPr>
          <p:nvPr/>
        </p:nvPicPr>
        <p:blipFill>
          <a:blip r:embed="rId3"/>
          <a:stretch>
            <a:fillRect/>
          </a:stretch>
        </p:blipFill>
        <p:spPr>
          <a:xfrm>
            <a:off x="681355" y="1165225"/>
            <a:ext cx="10683875" cy="4704080"/>
          </a:xfrm>
          <a:prstGeom prst="rect">
            <a:avLst/>
          </a:prstGeom>
        </p:spPr>
      </p:pic>
      <p:pic>
        <p:nvPicPr>
          <p:cNvPr id="7" name="Picture Placeholder 6"/>
          <p:cNvPicPr>
            <a:picLocks noGrp="1" noChangeAspect="1"/>
          </p:cNvPicPr>
          <p:nvPr>
            <p:ph type="pic" idx="2"/>
          </p:nvPr>
        </p:nvPicPr>
        <p:blipFill>
          <a:blip r:embed="rId4"/>
          <a:stretch>
            <a:fillRect/>
          </a:stretch>
        </p:blipFill>
        <p:spPr>
          <a:xfrm>
            <a:off x="4178300" y="4213225"/>
            <a:ext cx="1430655" cy="40322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ox(in)">
                                      <p:cBhvr>
                                        <p:cTn id="7"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4"/>
          <p:cNvSpPr txBox="1"/>
          <p:nvPr/>
        </p:nvSpPr>
        <p:spPr>
          <a:xfrm>
            <a:off x="839416" y="4894580"/>
            <a:ext cx="10871200" cy="2082304"/>
          </a:xfrm>
          <a:prstGeom prst="rect">
            <a:avLst/>
          </a:prstGeom>
        </p:spPr>
        <p:txBody>
          <a:bodyPr vert="horz" lIns="121920" tIns="60960" rIns="121920" bIns="6096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CA" sz="2400" dirty="0">
                <a:solidFill>
                  <a:schemeClr val="bg1"/>
                </a:solidFill>
              </a:rPr>
              <a:t>Interested? Read more and get in touch</a:t>
            </a:r>
          </a:p>
          <a:p>
            <a:r>
              <a:rPr lang="en-CA" sz="2400" u="sng" dirty="0">
                <a:solidFill>
                  <a:schemeClr val="bg1"/>
                </a:solidFill>
              </a:rPr>
              <a:t>https://mashprogram.wordpress.com</a:t>
            </a:r>
          </a:p>
          <a:p>
            <a:endParaRPr lang="en-CA" sz="2400" dirty="0">
              <a:solidFill>
                <a:schemeClr val="bg1"/>
              </a:solidFill>
            </a:endParaRPr>
          </a:p>
        </p:txBody>
      </p:sp>
      <p:pic>
        <p:nvPicPr>
          <p:cNvPr id="3" name="Picture 2"/>
          <p:cNvPicPr>
            <a:picLocks noChangeAspect="1"/>
          </p:cNvPicPr>
          <p:nvPr/>
        </p:nvPicPr>
        <p:blipFill>
          <a:blip r:embed="rId3"/>
          <a:stretch>
            <a:fillRect/>
          </a:stretch>
        </p:blipFill>
        <p:spPr>
          <a:xfrm>
            <a:off x="1271464" y="548680"/>
            <a:ext cx="10594944" cy="4505509"/>
          </a:xfrm>
          <a:prstGeom prst="rect">
            <a:avLst/>
          </a:prstGeom>
        </p:spPr>
      </p:pic>
      <p:sp>
        <p:nvSpPr>
          <p:cNvPr id="4" name="Rectangle: Rounded Corners 3"/>
          <p:cNvSpPr/>
          <p:nvPr/>
        </p:nvSpPr>
        <p:spPr>
          <a:xfrm>
            <a:off x="2135560" y="2801434"/>
            <a:ext cx="6552728" cy="541238"/>
          </a:xfrm>
          <a:prstGeom prst="round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2" name="Picture 1"/>
          <p:cNvPicPr>
            <a:picLocks noChangeAspect="1"/>
          </p:cNvPicPr>
          <p:nvPr/>
        </p:nvPicPr>
        <p:blipFill>
          <a:blip r:embed="rId4"/>
          <a:stretch>
            <a:fillRect/>
          </a:stretch>
        </p:blipFill>
        <p:spPr>
          <a:xfrm>
            <a:off x="1771822" y="5515605"/>
            <a:ext cx="8783960" cy="326111"/>
          </a:xfrm>
          <a:prstGeom prst="rect">
            <a:avLst/>
          </a:prstGeom>
        </p:spPr>
      </p:pic>
      <p:sp>
        <p:nvSpPr>
          <p:cNvPr id="5" name="Rectangle: Rounded Corners 4"/>
          <p:cNvSpPr/>
          <p:nvPr/>
        </p:nvSpPr>
        <p:spPr>
          <a:xfrm>
            <a:off x="1627806" y="5408042"/>
            <a:ext cx="8927976" cy="541238"/>
          </a:xfrm>
          <a:prstGeom prst="roundRect">
            <a:avLst/>
          </a:prstGeom>
          <a:noFill/>
          <a:ln w="381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14" name="Picture Placeholder 13"/>
          <p:cNvPicPr>
            <a:picLocks noGrp="1" noChangeAspect="1"/>
          </p:cNvPicPr>
          <p:nvPr>
            <p:ph type="pic" idx="2"/>
          </p:nvPr>
        </p:nvPicPr>
        <p:blipFill>
          <a:blip r:embed="rId5"/>
          <a:stretch>
            <a:fillRect/>
          </a:stretch>
        </p:blipFill>
        <p:spPr>
          <a:xfrm>
            <a:off x="8866505" y="2978785"/>
            <a:ext cx="1294765" cy="3638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additive="base">
                                        <p:cTn id="12" dur="500" fill="hold"/>
                                        <p:tgtEl>
                                          <p:spTgt spid="5"/>
                                        </p:tgtEl>
                                        <p:attrNameLst>
                                          <p:attrName>ppt_x</p:attrName>
                                        </p:attrNameLst>
                                      </p:cBhvr>
                                      <p:tavLst>
                                        <p:tav tm="0">
                                          <p:val>
                                            <p:strVal val="#ppt_x"/>
                                          </p:val>
                                        </p:tav>
                                        <p:tav tm="100000">
                                          <p:val>
                                            <p:strVal val="#ppt_x"/>
                                          </p:val>
                                        </p:tav>
                                      </p:tavLst>
                                    </p:anim>
                                    <p:anim calcmode="lin" valueType="num">
                                      <p:cBhvr additive="base">
                                        <p:cTn id="13" dur="500" fill="hold"/>
                                        <p:tgtEl>
                                          <p:spTgt spid="5"/>
                                        </p:tgtEl>
                                        <p:attrNameLst>
                                          <p:attrName>ppt_y</p:attrName>
                                        </p:attrNameLst>
                                      </p:cBhvr>
                                      <p:tavLst>
                                        <p:tav tm="0">
                                          <p:val>
                                            <p:strVal val="1+#ppt_h/2"/>
                                          </p:val>
                                        </p:tav>
                                        <p:tav tm="100000">
                                          <p:val>
                                            <p:strVal val="#ppt_y"/>
                                          </p:val>
                                        </p:tav>
                                      </p:tavLst>
                                    </p:anim>
                                  </p:childTnLst>
                                </p:cTn>
                              </p:par>
                              <p:par>
                                <p:cTn id="14" presetID="2" presetClass="entr" presetSubtype="4"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 calcmode="lin" valueType="num">
                                      <p:cBhvr additive="base">
                                        <p:cTn id="16" dur="500" fill="hold"/>
                                        <p:tgtEl>
                                          <p:spTgt spid="2"/>
                                        </p:tgtEl>
                                        <p:attrNameLst>
                                          <p:attrName>ppt_x</p:attrName>
                                        </p:attrNameLst>
                                      </p:cBhvr>
                                      <p:tavLst>
                                        <p:tav tm="0">
                                          <p:val>
                                            <p:strVal val="#ppt_x"/>
                                          </p:val>
                                        </p:tav>
                                        <p:tav tm="100000">
                                          <p:val>
                                            <p:strVal val="#ppt_x"/>
                                          </p:val>
                                        </p:tav>
                                      </p:tavLst>
                                    </p:anim>
                                    <p:anim calcmode="lin" valueType="num">
                                      <p:cBhvr additive="base">
                                        <p:cTn id="17"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4" presetClass="entr" presetSubtype="16" fill="hold"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box(in)">
                                      <p:cBhvr>
                                        <p:cTn id="22"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4"/>
          <p:cNvSpPr txBox="1"/>
          <p:nvPr/>
        </p:nvSpPr>
        <p:spPr>
          <a:xfrm>
            <a:off x="839416" y="4894580"/>
            <a:ext cx="10871200" cy="2082304"/>
          </a:xfrm>
          <a:prstGeom prst="rect">
            <a:avLst/>
          </a:prstGeom>
        </p:spPr>
        <p:txBody>
          <a:bodyPr vert="horz" lIns="121920" tIns="60960" rIns="121920" bIns="6096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CA" sz="2400" dirty="0">
                <a:solidFill>
                  <a:schemeClr val="bg1"/>
                </a:solidFill>
              </a:rPr>
              <a:t>Interested? Read more and get in touch</a:t>
            </a:r>
          </a:p>
          <a:p>
            <a:r>
              <a:rPr lang="en-CA" sz="2400" u="sng" dirty="0">
                <a:solidFill>
                  <a:schemeClr val="bg1"/>
                </a:solidFill>
              </a:rPr>
              <a:t>https://mashprogram.wordpress.com</a:t>
            </a:r>
          </a:p>
          <a:p>
            <a:endParaRPr lang="en-CA" sz="2400" dirty="0">
              <a:solidFill>
                <a:schemeClr val="bg1"/>
              </a:solidFill>
            </a:endParaRPr>
          </a:p>
        </p:txBody>
      </p:sp>
      <p:pic>
        <p:nvPicPr>
          <p:cNvPr id="3" name="Picture 2"/>
          <p:cNvPicPr>
            <a:picLocks noChangeAspect="1"/>
          </p:cNvPicPr>
          <p:nvPr/>
        </p:nvPicPr>
        <p:blipFill>
          <a:blip r:embed="rId3"/>
          <a:stretch>
            <a:fillRect/>
          </a:stretch>
        </p:blipFill>
        <p:spPr>
          <a:xfrm>
            <a:off x="231775" y="1092835"/>
            <a:ext cx="11645900" cy="4429760"/>
          </a:xfrm>
          <a:prstGeom prst="rect">
            <a:avLst/>
          </a:prstGeom>
        </p:spPr>
      </p:pic>
      <p:pic>
        <p:nvPicPr>
          <p:cNvPr id="14" name="Picture Placeholder 13"/>
          <p:cNvPicPr>
            <a:picLocks noGrp="1" noChangeAspect="1"/>
          </p:cNvPicPr>
          <p:nvPr>
            <p:ph type="pic" idx="2"/>
          </p:nvPr>
        </p:nvPicPr>
        <p:blipFill>
          <a:blip r:embed="rId4"/>
          <a:stretch>
            <a:fillRect/>
          </a:stretch>
        </p:blipFill>
        <p:spPr>
          <a:xfrm>
            <a:off x="9819005" y="4109720"/>
            <a:ext cx="1294765" cy="3638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4"/>
          <p:cNvSpPr txBox="1"/>
          <p:nvPr/>
        </p:nvSpPr>
        <p:spPr>
          <a:xfrm>
            <a:off x="839416" y="4894580"/>
            <a:ext cx="10871200" cy="2082304"/>
          </a:xfrm>
          <a:prstGeom prst="rect">
            <a:avLst/>
          </a:prstGeom>
        </p:spPr>
        <p:txBody>
          <a:bodyPr vert="horz" lIns="121920" tIns="60960" rIns="121920" bIns="6096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CA" sz="2400" dirty="0">
                <a:solidFill>
                  <a:schemeClr val="bg1"/>
                </a:solidFill>
              </a:rPr>
              <a:t>Interested? Read more and get in touch</a:t>
            </a:r>
          </a:p>
          <a:p>
            <a:r>
              <a:rPr lang="en-CA" sz="2400" u="sng" dirty="0">
                <a:solidFill>
                  <a:schemeClr val="bg1"/>
                </a:solidFill>
              </a:rPr>
              <a:t>https://mashprogram.wordpress.com</a:t>
            </a:r>
          </a:p>
          <a:p>
            <a:endParaRPr lang="en-CA" sz="2400" dirty="0">
              <a:solidFill>
                <a:schemeClr val="bg1"/>
              </a:solidFill>
            </a:endParaRPr>
          </a:p>
        </p:txBody>
      </p:sp>
      <p:pic>
        <p:nvPicPr>
          <p:cNvPr id="6" name="Picture 5"/>
          <p:cNvPicPr>
            <a:picLocks noChangeAspect="1"/>
          </p:cNvPicPr>
          <p:nvPr/>
        </p:nvPicPr>
        <p:blipFill>
          <a:blip r:embed="rId3"/>
          <a:stretch>
            <a:fillRect/>
          </a:stretch>
        </p:blipFill>
        <p:spPr>
          <a:xfrm>
            <a:off x="90805" y="1888490"/>
            <a:ext cx="11703685" cy="3271520"/>
          </a:xfrm>
          <a:prstGeom prst="rect">
            <a:avLst/>
          </a:prstGeom>
        </p:spPr>
      </p:pic>
      <p:pic>
        <p:nvPicPr>
          <p:cNvPr id="14" name="Picture Placeholder 13"/>
          <p:cNvPicPr>
            <a:picLocks noGrp="1" noChangeAspect="1"/>
          </p:cNvPicPr>
          <p:nvPr>
            <p:ph type="pic" idx="2"/>
          </p:nvPr>
        </p:nvPicPr>
        <p:blipFill>
          <a:blip r:embed="rId4"/>
          <a:stretch>
            <a:fillRect/>
          </a:stretch>
        </p:blipFill>
        <p:spPr>
          <a:xfrm>
            <a:off x="8741410" y="2769870"/>
            <a:ext cx="1294765" cy="3638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stretch>
            <a:fillRect/>
          </a:stretch>
        </p:blipFill>
        <p:spPr>
          <a:xfrm>
            <a:off x="46355" y="1479550"/>
            <a:ext cx="12068175" cy="2766695"/>
          </a:xfrm>
          <a:prstGeom prst="rect">
            <a:avLst/>
          </a:prstGeom>
        </p:spPr>
      </p:pic>
      <p:pic>
        <p:nvPicPr>
          <p:cNvPr id="14" name="Picture Placeholder 13"/>
          <p:cNvPicPr>
            <a:picLocks noGrp="1" noChangeAspect="1"/>
          </p:cNvPicPr>
          <p:nvPr>
            <p:ph type="pic" idx="2"/>
          </p:nvPr>
        </p:nvPicPr>
        <p:blipFill>
          <a:blip r:embed="rId4"/>
          <a:stretch>
            <a:fillRect/>
          </a:stretch>
        </p:blipFill>
        <p:spPr>
          <a:xfrm>
            <a:off x="4408170" y="2299335"/>
            <a:ext cx="1294765" cy="36385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ox(in)">
                                      <p:cBhvr>
                                        <p:cTn id="7"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endParaRPr lang="en-US"/>
          </a:p>
        </p:txBody>
      </p:sp>
      <p:sp>
        <p:nvSpPr>
          <p:cNvPr id="5" name="Text Placeholder 4"/>
          <p:cNvSpPr>
            <a:spLocks noGrp="1"/>
          </p:cNvSpPr>
          <p:nvPr>
            <p:ph type="body" idx="1"/>
          </p:nvPr>
        </p:nvSpPr>
        <p:spPr/>
        <p:txBody>
          <a:bodyPr/>
          <a:lstStyle/>
          <a:p>
            <a:endParaRPr lang="en-US"/>
          </a:p>
        </p:txBody>
      </p:sp>
      <p:pic>
        <p:nvPicPr>
          <p:cNvPr id="3" name="Picture Placeholder 2"/>
          <p:cNvPicPr>
            <a:picLocks noGrp="1" noChangeAspect="1"/>
          </p:cNvPicPr>
          <p:nvPr>
            <p:ph type="pic" idx="2"/>
          </p:nvPr>
        </p:nvPicPr>
        <p:blipFill>
          <a:blip r:embed="rId2"/>
          <a:stretch>
            <a:fillRect/>
          </a:stretch>
        </p:blipFill>
        <p:spPr>
          <a:xfrm>
            <a:off x="-34925" y="868045"/>
            <a:ext cx="12242165" cy="520319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p:cNvSpPr>
            <a:spLocks noGrp="1"/>
          </p:cNvSpPr>
          <p:nvPr>
            <p:ph type="title"/>
          </p:nvPr>
        </p:nvSpPr>
        <p:spPr/>
        <p:txBody>
          <a:bodyPr/>
          <a:lstStyle/>
          <a:p>
            <a:endParaRPr lang="en-US"/>
          </a:p>
        </p:txBody>
      </p:sp>
      <p:sp>
        <p:nvSpPr>
          <p:cNvPr id="10" name="Text Placeholder 9"/>
          <p:cNvSpPr>
            <a:spLocks noGrp="1"/>
          </p:cNvSpPr>
          <p:nvPr>
            <p:ph type="body" idx="1"/>
          </p:nvPr>
        </p:nvSpPr>
        <p:spPr/>
        <p:txBody>
          <a:bodyPr/>
          <a:lstStyle/>
          <a:p>
            <a:endParaRPr lang="en-US"/>
          </a:p>
        </p:txBody>
      </p:sp>
      <p:sp>
        <p:nvSpPr>
          <p:cNvPr id="8" name="TextBox 7"/>
          <p:cNvSpPr txBox="1"/>
          <p:nvPr/>
        </p:nvSpPr>
        <p:spPr>
          <a:xfrm>
            <a:off x="6856730" y="5158105"/>
            <a:ext cx="4966970" cy="583565"/>
          </a:xfrm>
          <a:prstGeom prst="rect">
            <a:avLst/>
          </a:prstGeom>
          <a:noFill/>
        </p:spPr>
        <p:txBody>
          <a:bodyPr wrap="square" rtlCol="0">
            <a:spAutoFit/>
          </a:bodyPr>
          <a:lstStyle/>
          <a:p>
            <a:pPr algn="ctr"/>
            <a:r>
              <a:rPr lang="en-GB" sz="3200" b="1" dirty="0">
                <a:gradFill>
                  <a:gsLst>
                    <a:gs pos="0">
                      <a:srgbClr val="7B32B2"/>
                    </a:gs>
                    <a:gs pos="100000">
                      <a:srgbClr val="401A5D"/>
                    </a:gs>
                  </a:gsLst>
                  <a:lin scaled="0"/>
                </a:gradFill>
              </a:rPr>
              <a:t>Confirm everything</a:t>
            </a:r>
          </a:p>
        </p:txBody>
      </p:sp>
      <p:sp>
        <p:nvSpPr>
          <p:cNvPr id="11" name="TextBox 7"/>
          <p:cNvSpPr txBox="1"/>
          <p:nvPr/>
        </p:nvSpPr>
        <p:spPr>
          <a:xfrm>
            <a:off x="274955" y="2978785"/>
            <a:ext cx="2903220" cy="583565"/>
          </a:xfrm>
          <a:prstGeom prst="rect">
            <a:avLst/>
          </a:prstGeom>
          <a:noFill/>
        </p:spPr>
        <p:txBody>
          <a:bodyPr wrap="square" rtlCol="0">
            <a:spAutoFit/>
          </a:bodyPr>
          <a:lstStyle/>
          <a:p>
            <a:pPr algn="ctr"/>
            <a:r>
              <a:rPr lang="de-AT" altLang="en-GB" sz="3200" b="1" dirty="0">
                <a:gradFill>
                  <a:gsLst>
                    <a:gs pos="0">
                      <a:srgbClr val="7B32B2"/>
                    </a:gs>
                    <a:gs pos="100000">
                      <a:srgbClr val="401A5D"/>
                    </a:gs>
                  </a:gsLst>
                  <a:lin scaled="0"/>
                </a:gradFill>
                <a:latin typeface="Calibri" panose="020F0502020204030204" charset="0"/>
              </a:rPr>
              <a:t>Assume nothing</a:t>
            </a:r>
          </a:p>
        </p:txBody>
      </p:sp>
      <p:sp>
        <p:nvSpPr>
          <p:cNvPr id="14" name="TextBox 7"/>
          <p:cNvSpPr txBox="1"/>
          <p:nvPr/>
        </p:nvSpPr>
        <p:spPr>
          <a:xfrm>
            <a:off x="3605530" y="3966210"/>
            <a:ext cx="3907155" cy="583565"/>
          </a:xfrm>
          <a:prstGeom prst="rect">
            <a:avLst/>
          </a:prstGeom>
          <a:noFill/>
        </p:spPr>
        <p:txBody>
          <a:bodyPr wrap="square" rtlCol="0">
            <a:spAutoFit/>
          </a:bodyPr>
          <a:lstStyle/>
          <a:p>
            <a:pPr algn="ctr"/>
            <a:r>
              <a:rPr lang="en-GB" sz="3200" b="1" dirty="0">
                <a:gradFill>
                  <a:gsLst>
                    <a:gs pos="0">
                      <a:srgbClr val="7B32B2"/>
                    </a:gs>
                    <a:gs pos="100000">
                      <a:srgbClr val="401A5D"/>
                    </a:gs>
                  </a:gsLst>
                  <a:lin scaled="0"/>
                </a:gradFill>
                <a:sym typeface="+mn-ea"/>
              </a:rPr>
              <a:t>Believe no one</a:t>
            </a:r>
          </a:p>
        </p:txBody>
      </p:sp>
      <p:pic>
        <p:nvPicPr>
          <p:cNvPr id="5" name="Picture Placeholder 4"/>
          <p:cNvPicPr>
            <a:picLocks noGrp="1" noChangeAspect="1"/>
          </p:cNvPicPr>
          <p:nvPr>
            <p:ph type="pic" idx="2"/>
          </p:nvPr>
        </p:nvPicPr>
        <p:blipFill>
          <a:blip r:embed="rId3"/>
          <a:stretch>
            <a:fillRect/>
          </a:stretch>
        </p:blipFill>
        <p:spPr>
          <a:xfrm>
            <a:off x="274955" y="457200"/>
            <a:ext cx="11548745" cy="2190115"/>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BEBA8EAE-BF5A-486C-A8C5-ECC9F3942E4B}">
                <a14:imgProps xmlns:a14="http://schemas.microsoft.com/office/drawing/2010/main">
                  <a14:imgLayer r:embed="rId3">
                    <a14:imgEffect>
                      <a14:brightnessContrast bright="-40000" contrast="-40000"/>
                    </a14:imgEffect>
                    <a14:imgEffect>
                      <a14:sharpenSoften amount="-50000"/>
                    </a14:imgEffect>
                  </a14:imgLayer>
                </a14:imgProps>
              </a:ext>
              <a:ext uri="{28A0092B-C50C-407E-A947-70E740481C1C}">
                <a14:useLocalDpi xmlns:a14="http://schemas.microsoft.com/office/drawing/2010/main" val="0"/>
              </a:ext>
            </a:extLst>
          </a:blip>
          <a:srcRect t="10472" b="13806"/>
          <a:stretch>
            <a:fillRect/>
          </a:stretch>
        </p:blipFill>
        <p:spPr bwMode="auto">
          <a:xfrm>
            <a:off x="-1059" y="-597"/>
            <a:ext cx="12193059" cy="6858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ctrTitle"/>
          </p:nvPr>
        </p:nvSpPr>
        <p:spPr>
          <a:xfrm>
            <a:off x="1829296" y="1796819"/>
            <a:ext cx="8635008" cy="952832"/>
          </a:xfrm>
        </p:spPr>
        <p:txBody>
          <a:bodyPr>
            <a:normAutofit/>
          </a:bodyPr>
          <a:lstStyle/>
          <a:p>
            <a:r>
              <a:rPr lang="en-CA" sz="4800" dirty="0">
                <a:solidFill>
                  <a:schemeClr val="bg1"/>
                </a:solidFill>
              </a:rPr>
              <a:t>Mentor and Speaker Hub</a:t>
            </a:r>
          </a:p>
        </p:txBody>
      </p:sp>
      <p:sp>
        <p:nvSpPr>
          <p:cNvPr id="3" name="Subtitle 2"/>
          <p:cNvSpPr>
            <a:spLocks noGrp="1"/>
          </p:cNvSpPr>
          <p:nvPr>
            <p:ph type="subTitle" idx="1"/>
          </p:nvPr>
        </p:nvSpPr>
        <p:spPr>
          <a:xfrm>
            <a:off x="1485008" y="3029116"/>
            <a:ext cx="9323584" cy="1752600"/>
          </a:xfrm>
        </p:spPr>
        <p:txBody>
          <a:bodyPr>
            <a:noAutofit/>
          </a:bodyPr>
          <a:lstStyle/>
          <a:p>
            <a:r>
              <a:rPr lang="en-CA" sz="3735" dirty="0">
                <a:solidFill>
                  <a:schemeClr val="bg1"/>
                </a:solidFill>
              </a:rPr>
              <a:t>Our goal is to </a:t>
            </a:r>
            <a:r>
              <a:rPr lang="en-CA" sz="3735" i="1" dirty="0">
                <a:solidFill>
                  <a:schemeClr val="bg1"/>
                </a:solidFill>
              </a:rPr>
              <a:t>connect </a:t>
            </a:r>
            <a:r>
              <a:rPr lang="en-CA" sz="3735" dirty="0">
                <a:solidFill>
                  <a:schemeClr val="bg1"/>
                </a:solidFill>
              </a:rPr>
              <a:t>speakers with mentors</a:t>
            </a:r>
            <a:br>
              <a:rPr lang="en-CA" sz="3735" dirty="0">
                <a:solidFill>
                  <a:schemeClr val="bg1"/>
                </a:solidFill>
              </a:rPr>
            </a:br>
            <a:r>
              <a:rPr lang="en-CA" sz="3735" dirty="0">
                <a:solidFill>
                  <a:schemeClr val="bg1"/>
                </a:solidFill>
              </a:rPr>
              <a:t>to assist in </a:t>
            </a:r>
            <a:r>
              <a:rPr lang="en-CA" sz="3735" i="1" dirty="0">
                <a:solidFill>
                  <a:schemeClr val="bg1"/>
                </a:solidFill>
              </a:rPr>
              <a:t>preparing</a:t>
            </a:r>
            <a:r>
              <a:rPr lang="en-CA" sz="3735" dirty="0">
                <a:solidFill>
                  <a:schemeClr val="bg1"/>
                </a:solidFill>
              </a:rPr>
              <a:t> technical sessions and </a:t>
            </a:r>
            <a:r>
              <a:rPr lang="en-CA" sz="3735" i="1" dirty="0">
                <a:solidFill>
                  <a:schemeClr val="bg1"/>
                </a:solidFill>
              </a:rPr>
              <a:t>improving</a:t>
            </a:r>
            <a:r>
              <a:rPr lang="en-CA" sz="3735" dirty="0">
                <a:solidFill>
                  <a:schemeClr val="bg1"/>
                </a:solidFill>
              </a:rPr>
              <a:t> presentation skills</a:t>
            </a:r>
          </a:p>
          <a:p>
            <a:endParaRPr lang="en-CA" sz="3735" dirty="0">
              <a:solidFill>
                <a:schemeClr val="bg1"/>
              </a:solidFill>
            </a:endParaRPr>
          </a:p>
        </p:txBody>
      </p:sp>
      <p:sp>
        <p:nvSpPr>
          <p:cNvPr id="5" name="Subtitle 2"/>
          <p:cNvSpPr txBox="1"/>
          <p:nvPr/>
        </p:nvSpPr>
        <p:spPr>
          <a:xfrm>
            <a:off x="1775520" y="4485117"/>
            <a:ext cx="8534400" cy="1752600"/>
          </a:xfrm>
          <a:prstGeom prst="rect">
            <a:avLst/>
          </a:prstGeom>
        </p:spPr>
        <p:txBody>
          <a:bodyPr vert="horz" lIns="121920" tIns="60960" rIns="121920" bIns="6096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endParaRPr lang="en-CA" sz="4265" dirty="0"/>
          </a:p>
        </p:txBody>
      </p:sp>
      <p:sp>
        <p:nvSpPr>
          <p:cNvPr id="7" name="Subtitle 4"/>
          <p:cNvSpPr txBox="1"/>
          <p:nvPr/>
        </p:nvSpPr>
        <p:spPr>
          <a:xfrm>
            <a:off x="711200" y="5061181"/>
            <a:ext cx="10871200" cy="2082304"/>
          </a:xfrm>
          <a:prstGeom prst="rect">
            <a:avLst/>
          </a:prstGeom>
        </p:spPr>
        <p:txBody>
          <a:bodyPr vert="horz" lIns="121920" tIns="60960" rIns="121920" bIns="60960" rtlCol="0">
            <a:normAutofit/>
          </a:bodyPr>
          <a:lstStyle>
            <a:lvl1pPr marL="0" indent="0" algn="ctr" defTabSz="914400" rtl="0" eaLnBrk="1" latinLnBrk="0" hangingPunct="1">
              <a:spcBef>
                <a:spcPct val="20000"/>
              </a:spcBef>
              <a:buFont typeface="Arial" panose="020B0604020202020204" pitchFamily="34" charset="0"/>
              <a:buNone/>
              <a:defRPr sz="3200" kern="1200">
                <a:solidFill>
                  <a:schemeClr val="tx1">
                    <a:tint val="75000"/>
                  </a:schemeClr>
                </a:solidFill>
                <a:latin typeface="+mn-lt"/>
                <a:ea typeface="+mn-ea"/>
                <a:cs typeface="+mn-cs"/>
              </a:defRPr>
            </a:lvl1pPr>
            <a:lvl2pPr marL="457200" indent="0" algn="ctr" defTabSz="914400" rtl="0" eaLnBrk="1" latinLnBrk="0" hangingPunct="1">
              <a:spcBef>
                <a:spcPct val="20000"/>
              </a:spcBef>
              <a:buFont typeface="Arial" panose="020B0604020202020204" pitchFamily="34" charset="0"/>
              <a:buNone/>
              <a:defRPr sz="2800" kern="1200">
                <a:solidFill>
                  <a:schemeClr val="tx1">
                    <a:tint val="75000"/>
                  </a:schemeClr>
                </a:solidFill>
                <a:latin typeface="+mn-lt"/>
                <a:ea typeface="+mn-ea"/>
                <a:cs typeface="+mn-cs"/>
              </a:defRPr>
            </a:lvl2pPr>
            <a:lvl3pPr marL="914400" indent="0" algn="ctr" defTabSz="914400" rtl="0" eaLnBrk="1" latinLnBrk="0" hangingPunct="1">
              <a:spcBef>
                <a:spcPct val="20000"/>
              </a:spcBef>
              <a:buFont typeface="Arial" panose="020B0604020202020204" pitchFamily="34" charset="0"/>
              <a:buNone/>
              <a:defRPr sz="2400" kern="1200">
                <a:solidFill>
                  <a:schemeClr val="tx1">
                    <a:tint val="75000"/>
                  </a:schemeClr>
                </a:solidFill>
                <a:latin typeface="+mn-lt"/>
                <a:ea typeface="+mn-ea"/>
                <a:cs typeface="+mn-cs"/>
              </a:defRPr>
            </a:lvl3pPr>
            <a:lvl4pPr marL="1371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4pPr>
            <a:lvl5pPr marL="18288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5pPr>
            <a:lvl6pPr marL="22860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6pPr>
            <a:lvl7pPr marL="27432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7pPr>
            <a:lvl8pPr marL="32004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8pPr>
            <a:lvl9pPr marL="3657600" indent="0" algn="ctr" defTabSz="914400" rtl="0" eaLnBrk="1" latinLnBrk="0" hangingPunct="1">
              <a:spcBef>
                <a:spcPct val="20000"/>
              </a:spcBef>
              <a:buFont typeface="Arial" panose="020B0604020202020204" pitchFamily="34" charset="0"/>
              <a:buNone/>
              <a:defRPr sz="2000" kern="1200">
                <a:solidFill>
                  <a:schemeClr val="tx1">
                    <a:tint val="75000"/>
                  </a:schemeClr>
                </a:solidFill>
                <a:latin typeface="+mn-lt"/>
                <a:ea typeface="+mn-ea"/>
                <a:cs typeface="+mn-cs"/>
              </a:defRPr>
            </a:lvl9pPr>
          </a:lstStyle>
          <a:p>
            <a:r>
              <a:rPr lang="en-CA" sz="3735" dirty="0">
                <a:solidFill>
                  <a:schemeClr val="bg1"/>
                </a:solidFill>
              </a:rPr>
              <a:t>Interested? Read more and get in touch</a:t>
            </a:r>
          </a:p>
          <a:p>
            <a:r>
              <a:rPr lang="en-CA" sz="3735" u="sng" dirty="0">
                <a:solidFill>
                  <a:schemeClr val="bg1"/>
                </a:solidFill>
              </a:rPr>
              <a:t>https://mashprogram.wordpress.com</a:t>
            </a:r>
          </a:p>
          <a:p>
            <a:endParaRPr lang="en-CA" sz="3735" dirty="0">
              <a:solidFill>
                <a:schemeClr val="bg1"/>
              </a:solidFill>
            </a:endParaRPr>
          </a:p>
        </p:txBody>
      </p:sp>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831637" y="207273"/>
            <a:ext cx="6144683" cy="1445808"/>
          </a:xfrm>
          <a:prstGeom prst="rect">
            <a:avLst/>
          </a:prstGeom>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Placeholder 10" descr="1388928"/>
          <p:cNvPicPr>
            <a:picLocks noGrp="1" noChangeAspect="1"/>
          </p:cNvPicPr>
          <p:nvPr>
            <p:ph type="pic" idx="2"/>
          </p:nvPr>
        </p:nvPicPr>
        <p:blipFill>
          <a:blip r:embed="rId2"/>
          <a:stretch>
            <a:fillRect/>
          </a:stretch>
        </p:blipFill>
        <p:spPr>
          <a:xfrm>
            <a:off x="3226435" y="748665"/>
            <a:ext cx="5360670" cy="5360670"/>
          </a:xfrm>
          <a:prstGeom prst="rect">
            <a:avLst/>
          </a:prstGeom>
        </p:spPr>
      </p:pic>
      <p:pic>
        <p:nvPicPr>
          <p:cNvPr id="4" name="Picture 3"/>
          <p:cNvPicPr>
            <a:picLocks noChangeAspect="1"/>
          </p:cNvPicPr>
          <p:nvPr/>
        </p:nvPicPr>
        <p:blipFill>
          <a:blip r:embed="rId3"/>
          <a:stretch>
            <a:fillRect/>
          </a:stretch>
        </p:blipFill>
        <p:spPr>
          <a:xfrm flipH="1">
            <a:off x="95523" y="148849"/>
            <a:ext cx="3334213" cy="2510352"/>
          </a:xfrm>
          <a:prstGeom prst="rect">
            <a:avLst/>
          </a:prstGeom>
        </p:spPr>
      </p:pic>
      <p:sp>
        <p:nvSpPr>
          <p:cNvPr id="9" name="TextBox 8"/>
          <p:cNvSpPr txBox="1"/>
          <p:nvPr/>
        </p:nvSpPr>
        <p:spPr>
          <a:xfrm>
            <a:off x="320135" y="1049691"/>
            <a:ext cx="2884988" cy="707886"/>
          </a:xfrm>
          <a:prstGeom prst="rect">
            <a:avLst/>
          </a:prstGeom>
          <a:noFill/>
        </p:spPr>
        <p:txBody>
          <a:bodyPr wrap="square" rtlCol="0">
            <a:spAutoFit/>
          </a:bodyPr>
          <a:lstStyle/>
          <a:p>
            <a:pPr algn="ctr"/>
            <a:r>
              <a:rPr lang="en-GB" sz="2000" b="1" dirty="0">
                <a:solidFill>
                  <a:srgbClr val="FF0000"/>
                </a:solidFill>
              </a:rPr>
              <a:t>Proper security configuration</a:t>
            </a:r>
          </a:p>
        </p:txBody>
      </p:sp>
      <p:pic>
        <p:nvPicPr>
          <p:cNvPr id="3" name="Picture 2"/>
          <p:cNvPicPr>
            <a:picLocks noChangeAspect="1"/>
          </p:cNvPicPr>
          <p:nvPr/>
        </p:nvPicPr>
        <p:blipFill>
          <a:blip r:embed="rId3"/>
          <a:stretch>
            <a:fillRect/>
          </a:stretch>
        </p:blipFill>
        <p:spPr>
          <a:xfrm flipH="1">
            <a:off x="7339330" y="446815"/>
            <a:ext cx="3334213" cy="2510352"/>
          </a:xfrm>
          <a:prstGeom prst="rect">
            <a:avLst/>
          </a:prstGeom>
        </p:spPr>
      </p:pic>
      <p:sp>
        <p:nvSpPr>
          <p:cNvPr id="5" name="TextBox 8"/>
          <p:cNvSpPr txBox="1"/>
          <p:nvPr/>
        </p:nvSpPr>
        <p:spPr>
          <a:xfrm>
            <a:off x="7563942" y="1383393"/>
            <a:ext cx="2884988" cy="707886"/>
          </a:xfrm>
          <a:prstGeom prst="rect">
            <a:avLst/>
          </a:prstGeom>
          <a:noFill/>
        </p:spPr>
        <p:txBody>
          <a:bodyPr wrap="square" rtlCol="0">
            <a:spAutoFit/>
          </a:bodyPr>
          <a:lstStyle/>
          <a:p>
            <a:pPr algn="ctr"/>
            <a:r>
              <a:rPr lang="en-GB" sz="2000" b="1" dirty="0">
                <a:solidFill>
                  <a:srgbClr val="FF0000"/>
                </a:solidFill>
              </a:rPr>
              <a:t>Use Session State Protection</a:t>
            </a:r>
          </a:p>
        </p:txBody>
      </p:sp>
      <p:pic>
        <p:nvPicPr>
          <p:cNvPr id="6" name="Picture 5"/>
          <p:cNvPicPr>
            <a:picLocks noChangeAspect="1"/>
          </p:cNvPicPr>
          <p:nvPr/>
        </p:nvPicPr>
        <p:blipFill>
          <a:blip r:embed="rId3"/>
          <a:stretch>
            <a:fillRect/>
          </a:stretch>
        </p:blipFill>
        <p:spPr>
          <a:xfrm flipH="1">
            <a:off x="8700135" y="3781835"/>
            <a:ext cx="3334213" cy="2510352"/>
          </a:xfrm>
          <a:prstGeom prst="rect">
            <a:avLst/>
          </a:prstGeom>
        </p:spPr>
      </p:pic>
      <p:sp>
        <p:nvSpPr>
          <p:cNvPr id="8" name="TextBox 7"/>
          <p:cNvSpPr txBox="1"/>
          <p:nvPr/>
        </p:nvSpPr>
        <p:spPr>
          <a:xfrm>
            <a:off x="8924747" y="4836523"/>
            <a:ext cx="2884988" cy="398780"/>
          </a:xfrm>
          <a:prstGeom prst="rect">
            <a:avLst/>
          </a:prstGeom>
          <a:noFill/>
        </p:spPr>
        <p:txBody>
          <a:bodyPr wrap="square" rtlCol="0">
            <a:spAutoFit/>
          </a:bodyPr>
          <a:lstStyle/>
          <a:p>
            <a:pPr algn="ctr"/>
            <a:r>
              <a:rPr lang="de-AT" altLang="en-GB" sz="2000" b="1" dirty="0">
                <a:solidFill>
                  <a:srgbClr val="FF0000"/>
                </a:solidFill>
                <a:latin typeface="Calibri" panose="020F0502020204030204" charset="0"/>
              </a:rPr>
              <a:t>Use </a:t>
            </a:r>
            <a:r>
              <a:rPr lang="en-GB" sz="2000" b="1" dirty="0">
                <a:solidFill>
                  <a:srgbClr val="FF0000"/>
                </a:solidFill>
              </a:rPr>
              <a:t>Bind variable</a:t>
            </a:r>
          </a:p>
        </p:txBody>
      </p:sp>
      <p:pic>
        <p:nvPicPr>
          <p:cNvPr id="7" name="Picture 6"/>
          <p:cNvPicPr>
            <a:picLocks noChangeAspect="1"/>
          </p:cNvPicPr>
          <p:nvPr/>
        </p:nvPicPr>
        <p:blipFill>
          <a:blip r:embed="rId3"/>
          <a:stretch>
            <a:fillRect/>
          </a:stretch>
        </p:blipFill>
        <p:spPr>
          <a:xfrm flipH="1">
            <a:off x="608330" y="3872005"/>
            <a:ext cx="3334213" cy="2510352"/>
          </a:xfrm>
          <a:prstGeom prst="rect">
            <a:avLst/>
          </a:prstGeom>
        </p:spPr>
      </p:pic>
      <p:sp>
        <p:nvSpPr>
          <p:cNvPr id="10" name="TextBox 6"/>
          <p:cNvSpPr txBox="1"/>
          <p:nvPr/>
        </p:nvSpPr>
        <p:spPr>
          <a:xfrm>
            <a:off x="832942" y="4889608"/>
            <a:ext cx="2884988" cy="400110"/>
          </a:xfrm>
          <a:prstGeom prst="rect">
            <a:avLst/>
          </a:prstGeom>
          <a:noFill/>
        </p:spPr>
        <p:txBody>
          <a:bodyPr wrap="square" rtlCol="0">
            <a:spAutoFit/>
          </a:bodyPr>
          <a:lstStyle/>
          <a:p>
            <a:pPr algn="ctr"/>
            <a:r>
              <a:rPr lang="en-GB" sz="2000" b="1" dirty="0">
                <a:solidFill>
                  <a:srgbClr val="FF0000"/>
                </a:solidFill>
              </a:rPr>
              <a:t>Hidden and Protected</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4" name="Picture Placeholder 3" descr="green-check-transparent-background-2"/>
          <p:cNvPicPr>
            <a:picLocks noGrp="1" noChangeAspect="1"/>
          </p:cNvPicPr>
          <p:nvPr>
            <p:ph type="pic" idx="2"/>
          </p:nvPr>
        </p:nvPicPr>
        <p:blipFill>
          <a:blip r:embed="rId2"/>
          <a:stretch>
            <a:fillRect/>
          </a:stretch>
        </p:blipFill>
        <p:spPr>
          <a:xfrm>
            <a:off x="218440" y="1294765"/>
            <a:ext cx="4492625" cy="4873625"/>
          </a:xfrm>
          <a:prstGeom prst="rect">
            <a:avLst/>
          </a:prstGeom>
        </p:spPr>
      </p:pic>
      <p:pic>
        <p:nvPicPr>
          <p:cNvPr id="7" name="Picture 6"/>
          <p:cNvPicPr>
            <a:picLocks noChangeAspect="1"/>
          </p:cNvPicPr>
          <p:nvPr/>
        </p:nvPicPr>
        <p:blipFill>
          <a:blip r:embed="rId3"/>
          <a:stretch>
            <a:fillRect/>
          </a:stretch>
        </p:blipFill>
        <p:spPr>
          <a:xfrm>
            <a:off x="5625465" y="1624965"/>
            <a:ext cx="4752975" cy="1548765"/>
          </a:xfrm>
          <a:prstGeom prst="rect">
            <a:avLst/>
          </a:prstGeom>
        </p:spPr>
      </p:pic>
      <p:sp>
        <p:nvSpPr>
          <p:cNvPr id="2" name="Text Box 1"/>
          <p:cNvSpPr txBox="1"/>
          <p:nvPr/>
        </p:nvSpPr>
        <p:spPr>
          <a:xfrm>
            <a:off x="5213985" y="3491865"/>
            <a:ext cx="5576570" cy="1753235"/>
          </a:xfrm>
          <a:prstGeom prst="rect">
            <a:avLst/>
          </a:prstGeom>
          <a:noFill/>
        </p:spPr>
        <p:txBody>
          <a:bodyPr wrap="square" rtlCol="0">
            <a:spAutoFit/>
          </a:bodyPr>
          <a:lstStyle/>
          <a:p>
            <a:pPr algn="ctr"/>
            <a:r>
              <a:rPr lang="de-AT" altLang="en-US" sz="5400">
                <a:latin typeface="Cooper Black" panose="0208090404030B020404" charset="0"/>
                <a:cs typeface="Cooper Black" panose="0208090404030B020404" charset="0"/>
              </a:rPr>
              <a:t>is</a:t>
            </a:r>
            <a:r>
              <a:rPr lang="de-AT" altLang="en-US" sz="5400" b="1">
                <a:latin typeface="Arial Rounded MT Bold" panose="020F0704030504030204" charset="0"/>
                <a:cs typeface="Arial Rounded MT Bold" panose="020F0704030504030204" charset="0"/>
              </a:rPr>
              <a:t> </a:t>
            </a:r>
            <a:endParaRPr lang="de-AT" altLang="en-US" sz="5400" b="1">
              <a:latin typeface="Calibri" panose="020F0502020204030204" charset="0"/>
              <a:cs typeface="Calibri" panose="020F0502020204030204" charset="0"/>
            </a:endParaRPr>
          </a:p>
          <a:p>
            <a:pPr algn="ctr"/>
            <a:r>
              <a:rPr lang="de-AT" altLang="en-US" sz="5400">
                <a:latin typeface="Cooper Black" panose="0208090404030B020404" charset="0"/>
                <a:cs typeface="Cooper Black" panose="0208090404030B020404" charset="0"/>
              </a:rPr>
              <a:t>SAFE</a:t>
            </a: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pic>
        <p:nvPicPr>
          <p:cNvPr id="615" name="Google Shape;615;p31"/>
          <p:cNvPicPr preferRelativeResize="0"/>
          <p:nvPr/>
        </p:nvPicPr>
        <p:blipFill>
          <a:blip r:embed="rId3"/>
          <a:stretch>
            <a:fillRect/>
          </a:stretch>
        </p:blipFill>
        <p:spPr>
          <a:xfrm>
            <a:off x="2234900" y="2445575"/>
            <a:ext cx="7722201" cy="19668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14"/>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38124"/>
            <a:ext cx="12192635" cy="6845935"/>
          </a:xfrm>
          <a:prstGeom prst="rect">
            <a:avLst/>
          </a:prstGeom>
        </p:spPr>
      </p:pic>
      <p:sp>
        <p:nvSpPr>
          <p:cNvPr id="3" name="TextBox 2"/>
          <p:cNvSpPr txBox="1"/>
          <p:nvPr/>
        </p:nvSpPr>
        <p:spPr>
          <a:xfrm>
            <a:off x="8748395" y="4457700"/>
            <a:ext cx="3452495" cy="1014730"/>
          </a:xfrm>
          <a:prstGeom prst="rect">
            <a:avLst/>
          </a:prstGeom>
          <a:noFill/>
        </p:spPr>
        <p:txBody>
          <a:bodyPr wrap="square" rtlCol="0">
            <a:spAutoFit/>
          </a:bodyPr>
          <a:lstStyle/>
          <a:p>
            <a:r>
              <a:rPr lang="en-GB" sz="2000" b="1" dirty="0"/>
              <a:t>mirela.ardelean@rooug.ro</a:t>
            </a:r>
          </a:p>
          <a:p>
            <a:r>
              <a:rPr lang="en-GB" sz="2000" b="1" dirty="0">
                <a:sym typeface="+mn-ea"/>
              </a:rPr>
              <a:t>lschilde@gmail.com</a:t>
            </a:r>
            <a:endParaRPr lang="en-GB" sz="2000" b="1" dirty="0"/>
          </a:p>
          <a:p>
            <a:r>
              <a:rPr lang="de-AT" altLang="en-GB" sz="2000" b="1" dirty="0">
                <a:latin typeface="Calibri" panose="020F0502020204030204" charset="0"/>
              </a:rPr>
              <a:t>  </a:t>
            </a:r>
            <a:endParaRPr lang="en-GB" sz="2000" b="1" dirty="0"/>
          </a:p>
        </p:txBody>
      </p:sp>
      <p:pic>
        <p:nvPicPr>
          <p:cNvPr id="6" name="Picture Placeholder 5" descr="guob"/>
          <p:cNvPicPr>
            <a:picLocks noGrp="1" noChangeAspect="1"/>
          </p:cNvPicPr>
          <p:nvPr>
            <p:ph type="pic" idx="2"/>
          </p:nvPr>
        </p:nvPicPr>
        <p:blipFill>
          <a:blip r:embed="rId4"/>
          <a:stretch>
            <a:fillRect/>
          </a:stretch>
        </p:blipFill>
        <p:spPr>
          <a:xfrm rot="20580000">
            <a:off x="8982075" y="2242185"/>
            <a:ext cx="3009265" cy="1243330"/>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idx="1"/>
          </p:nvPr>
        </p:nvSpPr>
        <p:spPr/>
        <p:txBody>
          <a:bodyPr/>
          <a:lstStyle/>
          <a:p>
            <a:endParaRPr lang="en-US"/>
          </a:p>
        </p:txBody>
      </p:sp>
      <p:sp>
        <p:nvSpPr>
          <p:cNvPr id="8" name="Rectangles 7"/>
          <p:cNvSpPr/>
          <p:nvPr/>
        </p:nvSpPr>
        <p:spPr>
          <a:xfrm>
            <a:off x="0" y="-635"/>
            <a:ext cx="12192000" cy="68592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Placeholder 3" descr="pexels-tima-miroshnichenko-5380664"/>
          <p:cNvPicPr>
            <a:picLocks noGrp="1" noChangeAspect="1"/>
          </p:cNvPicPr>
          <p:nvPr>
            <p:ph type="pic" idx="2"/>
          </p:nvPr>
        </p:nvPicPr>
        <p:blipFill>
          <a:blip r:embed="rId3"/>
          <a:stretch>
            <a:fillRect/>
          </a:stretch>
        </p:blipFill>
        <p:spPr>
          <a:xfrm>
            <a:off x="15875" y="20955"/>
            <a:ext cx="10232390" cy="6823075"/>
          </a:xfrm>
          <a:prstGeom prst="rect">
            <a:avLst/>
          </a:prstGeom>
        </p:spPr>
      </p:pic>
      <p:sp>
        <p:nvSpPr>
          <p:cNvPr id="9" name="Rectangle 4"/>
          <p:cNvSpPr/>
          <p:nvPr/>
        </p:nvSpPr>
        <p:spPr>
          <a:xfrm>
            <a:off x="7882890" y="1772285"/>
            <a:ext cx="3942715" cy="2306955"/>
          </a:xfrm>
          <a:prstGeom prst="rect">
            <a:avLst/>
          </a:prstGeom>
        </p:spPr>
        <p:txBody>
          <a:bodyPr wrap="square">
            <a:spAutoFit/>
          </a:bodyPr>
          <a:lstStyle/>
          <a:p>
            <a:pPr algn="ctr"/>
            <a:r>
              <a:rPr lang="de-AT" altLang="en-GB" sz="3600" dirty="0">
                <a:solidFill>
                  <a:schemeClr val="bg1"/>
                </a:solidFill>
                <a:latin typeface="+mn-lt"/>
                <a:cs typeface="+mn-lt"/>
              </a:rPr>
              <a:t>Everything connected to the internet is a target to hackers</a:t>
            </a:r>
            <a:r>
              <a:rPr lang="en-GB" sz="3600" dirty="0">
                <a:solidFill>
                  <a:schemeClr val="bg1"/>
                </a:solidFill>
                <a:latin typeface="+mn-lt"/>
                <a:cs typeface="+mn-lt"/>
              </a:rPr>
              <a:t>	</a:t>
            </a:r>
          </a:p>
        </p:txBody>
      </p:sp>
      <p:sp>
        <p:nvSpPr>
          <p:cNvPr id="10" name="Text Box 9"/>
          <p:cNvSpPr txBox="1"/>
          <p:nvPr/>
        </p:nvSpPr>
        <p:spPr>
          <a:xfrm>
            <a:off x="15240" y="6483350"/>
            <a:ext cx="6086475" cy="306705"/>
          </a:xfrm>
          <a:prstGeom prst="rect">
            <a:avLst/>
          </a:prstGeom>
          <a:noFill/>
        </p:spPr>
        <p:txBody>
          <a:bodyPr wrap="square" rtlCol="0">
            <a:spAutoFit/>
          </a:bodyPr>
          <a:lstStyle/>
          <a:p>
            <a:r>
              <a:rPr lang="en-US">
                <a:solidFill>
                  <a:schemeClr val="bg1">
                    <a:lumMod val="95000"/>
                  </a:schemeClr>
                </a:solidFill>
                <a:hlinkClick r:id="rId4" action="ppaction://hlinkfile"/>
              </a:rPr>
              <a:t>Photo by Tima Miroshnichenko</a:t>
            </a:r>
            <a:r>
              <a:rPr lang="en-US">
                <a:solidFill>
                  <a:schemeClr val="bg1">
                    <a:lumMod val="95000"/>
                  </a:schemeClr>
                </a:solidFill>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endParaRPr lang="en-US"/>
          </a:p>
        </p:txBody>
      </p:sp>
      <p:sp>
        <p:nvSpPr>
          <p:cNvPr id="6" name="Text Placeholder 5"/>
          <p:cNvSpPr>
            <a:spLocks noGrp="1"/>
          </p:cNvSpPr>
          <p:nvPr>
            <p:ph type="body" idx="1"/>
          </p:nvPr>
        </p:nvSpPr>
        <p:spPr/>
        <p:txBody>
          <a:bodyPr/>
          <a:lstStyle/>
          <a:p>
            <a:endParaRPr lang="en-US"/>
          </a:p>
        </p:txBody>
      </p:sp>
      <p:sp>
        <p:nvSpPr>
          <p:cNvPr id="8" name="Rectangles 7"/>
          <p:cNvSpPr/>
          <p:nvPr/>
        </p:nvSpPr>
        <p:spPr>
          <a:xfrm>
            <a:off x="0" y="-635"/>
            <a:ext cx="12192000" cy="68592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p:cNvSpPr/>
          <p:nvPr/>
        </p:nvSpPr>
        <p:spPr>
          <a:xfrm>
            <a:off x="3019425" y="1307465"/>
            <a:ext cx="6153150" cy="3723005"/>
          </a:xfrm>
          <a:prstGeom prst="rect">
            <a:avLst/>
          </a:prstGeom>
          <a:noFill/>
        </p:spPr>
        <p:txBody>
          <a:bodyPr wrap="square">
            <a:spAutoFit/>
          </a:bodyPr>
          <a:lstStyle/>
          <a:p>
            <a:pPr algn="ctr"/>
            <a:r>
              <a:rPr lang="de-AT" altLang="en-GB" sz="14000" dirty="0">
                <a:ln>
                  <a:solidFill>
                    <a:schemeClr val="accent6">
                      <a:lumMod val="75000"/>
                      <a:alpha val="41000"/>
                    </a:schemeClr>
                  </a:solidFill>
                </a:ln>
                <a:gradFill>
                  <a:gsLst>
                    <a:gs pos="0">
                      <a:srgbClr val="14CD68"/>
                    </a:gs>
                    <a:gs pos="100000">
                      <a:srgbClr val="0B6E38"/>
                    </a:gs>
                  </a:gsLst>
                  <a:lin ang="5400000" scaled="0"/>
                </a:gradFill>
                <a:effectLst>
                  <a:outerShdw blurRad="60007" dist="200025" dir="15000000" sy="30000" kx="-1800000" algn="bl" rotWithShape="0">
                    <a:schemeClr val="tx2">
                      <a:alpha val="32000"/>
                    </a:schemeClr>
                  </a:outerShdw>
                </a:effectLst>
                <a:latin typeface="Cooper Black" panose="0208090404030B020404" charset="0"/>
                <a:cs typeface="Cooper Black" panose="0208090404030B020404" charset="0"/>
              </a:rPr>
              <a:t>39</a:t>
            </a:r>
            <a:r>
              <a:rPr lang="de-AT" altLang="en-GB" sz="12000" dirty="0">
                <a:ln>
                  <a:solidFill>
                    <a:schemeClr val="accent6">
                      <a:lumMod val="75000"/>
                    </a:schemeClr>
                  </a:solidFill>
                </a:ln>
                <a:solidFill>
                  <a:schemeClr val="bg1">
                    <a:lumMod val="95000"/>
                  </a:schemeClr>
                </a:solidFill>
                <a:effectLst>
                  <a:reflection blurRad="6350" stA="55000" endA="50" endPos="85000" dir="5400000" sy="-100000" algn="bl" rotWithShape="0"/>
                </a:effectLst>
                <a:latin typeface="Cascadia Code SemiBold" panose="020B0609020000020004" charset="0"/>
                <a:cs typeface="Cascadia Code SemiBold" panose="020B0609020000020004" charset="0"/>
              </a:rPr>
              <a:t> </a:t>
            </a:r>
          </a:p>
          <a:p>
            <a:pPr algn="ctr"/>
            <a:r>
              <a:rPr lang="de-AT" altLang="en-GB" sz="9600" dirty="0">
                <a:ln>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gradFill>
                </a:ln>
                <a:gradFill>
                  <a:gsLst>
                    <a:gs pos="0">
                      <a:srgbClr val="14CD68"/>
                    </a:gs>
                    <a:gs pos="100000">
                      <a:srgbClr val="0B6E38"/>
                    </a:gs>
                  </a:gsLst>
                  <a:lin ang="5400000" scaled="0"/>
                </a:gradFill>
                <a:effectLst/>
                <a:latin typeface="Cascadia Code SemiBold" panose="020B0609020000020004" charset="0"/>
                <a:cs typeface="Cascadia Code SemiBold" panose="020B0609020000020004" charset="0"/>
              </a:rPr>
              <a:t>seconds</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p:txBody>
          <a:bodyPr/>
          <a:lstStyle/>
          <a:p>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766951"/>
            <a:ext cx="12147930" cy="5375564"/>
          </a:xfrm>
          <a:prstGeom prst="rect">
            <a:avLst/>
          </a:prstGeom>
        </p:spPr>
      </p:pic>
      <p:sp>
        <p:nvSpPr>
          <p:cNvPr id="5" name="Rectangle 4"/>
          <p:cNvSpPr/>
          <p:nvPr/>
        </p:nvSpPr>
        <p:spPr>
          <a:xfrm>
            <a:off x="870856" y="763188"/>
            <a:ext cx="11277073" cy="3631763"/>
          </a:xfrm>
          <a:prstGeom prst="rect">
            <a:avLst/>
          </a:prstGeom>
        </p:spPr>
        <p:txBody>
          <a:bodyPr wrap="square">
            <a:spAutoFit/>
          </a:bodyPr>
          <a:lstStyle/>
          <a:p>
            <a:endParaRPr lang="en-GB" sz="3200" dirty="0">
              <a:solidFill>
                <a:schemeClr val="bg1"/>
              </a:solidFill>
            </a:endParaRPr>
          </a:p>
          <a:p>
            <a:endParaRPr lang="en-GB" sz="3200" b="1" dirty="0">
              <a:solidFill>
                <a:schemeClr val="bg1"/>
              </a:solidFill>
            </a:endParaRPr>
          </a:p>
          <a:p>
            <a:pPr lvl="2"/>
            <a:r>
              <a:rPr lang="en-GB" sz="3200" b="1" dirty="0">
                <a:solidFill>
                  <a:schemeClr val="bg1"/>
                </a:solidFill>
              </a:rPr>
              <a:t>30,000</a:t>
            </a:r>
            <a:r>
              <a:rPr lang="en-GB" sz="2400" dirty="0">
                <a:solidFill>
                  <a:schemeClr val="bg1"/>
                </a:solidFill>
              </a:rPr>
              <a:t> new websites attacked daily. </a:t>
            </a:r>
          </a:p>
          <a:p>
            <a:pPr lvl="2"/>
            <a:r>
              <a:rPr lang="en-GB" sz="3200" b="1" dirty="0">
                <a:solidFill>
                  <a:schemeClr val="bg1"/>
                </a:solidFill>
              </a:rPr>
              <a:t>180 days </a:t>
            </a:r>
            <a:r>
              <a:rPr lang="en-GB" sz="2400" dirty="0">
                <a:solidFill>
                  <a:schemeClr val="bg1"/>
                </a:solidFill>
              </a:rPr>
              <a:t>to detect a breach in information security </a:t>
            </a:r>
            <a:r>
              <a:rPr lang="de-AT" altLang="en-GB" sz="2400" dirty="0">
                <a:solidFill>
                  <a:schemeClr val="bg1"/>
                </a:solidFill>
                <a:latin typeface="Calibri" panose="020F0502020204030204" charset="0"/>
              </a:rPr>
              <a:t>   </a:t>
            </a:r>
            <a:endParaRPr lang="en-GB" sz="2400" dirty="0">
              <a:solidFill>
                <a:schemeClr val="bg1"/>
              </a:solidFill>
            </a:endParaRPr>
          </a:p>
          <a:p>
            <a:pPr lvl="2"/>
            <a:r>
              <a:rPr lang="en-GB" sz="3200" b="1" dirty="0">
                <a:solidFill>
                  <a:schemeClr val="bg1"/>
                </a:solidFill>
              </a:rPr>
              <a:t>95%</a:t>
            </a:r>
            <a:r>
              <a:rPr lang="en-GB" sz="3200" dirty="0">
                <a:solidFill>
                  <a:schemeClr val="bg1"/>
                </a:solidFill>
              </a:rPr>
              <a:t> </a:t>
            </a:r>
            <a:r>
              <a:rPr lang="en-GB" sz="2400" dirty="0">
                <a:solidFill>
                  <a:schemeClr val="bg1"/>
                </a:solidFill>
              </a:rPr>
              <a:t>of cyber security breaches are due to human error</a:t>
            </a:r>
          </a:p>
          <a:p>
            <a:pPr lvl="2"/>
            <a:endParaRPr lang="en-GB" sz="2400" dirty="0">
              <a:solidFill>
                <a:schemeClr val="bg1"/>
              </a:solidFill>
              <a:sym typeface="+mn-ea"/>
            </a:endParaRPr>
          </a:p>
          <a:p>
            <a:pPr lvl="2"/>
            <a:r>
              <a:rPr lang="en-GB" sz="2400" dirty="0">
                <a:solidFill>
                  <a:schemeClr val="bg1"/>
                </a:solidFill>
                <a:sym typeface="+mn-ea"/>
              </a:rPr>
              <a:t>In 2022,</a:t>
            </a:r>
            <a:r>
              <a:rPr lang="de-AT" altLang="en-GB" sz="2400" dirty="0">
                <a:solidFill>
                  <a:schemeClr val="bg1"/>
                </a:solidFill>
                <a:latin typeface="Calibri" panose="020F0502020204030204" charset="0"/>
                <a:sym typeface="+mn-ea"/>
              </a:rPr>
              <a:t> </a:t>
            </a:r>
            <a:r>
              <a:rPr lang="en-GB" sz="2400" dirty="0">
                <a:solidFill>
                  <a:schemeClr val="bg1"/>
                </a:solidFill>
                <a:sym typeface="+mn-ea"/>
              </a:rPr>
              <a:t>a ransomware attack every</a:t>
            </a:r>
            <a:r>
              <a:rPr lang="en-GB" sz="2400" b="1" dirty="0">
                <a:solidFill>
                  <a:schemeClr val="bg1"/>
                </a:solidFill>
                <a:sym typeface="+mn-ea"/>
              </a:rPr>
              <a:t> </a:t>
            </a:r>
            <a:r>
              <a:rPr lang="en-GB" sz="3200" b="1" dirty="0">
                <a:solidFill>
                  <a:schemeClr val="bg1"/>
                </a:solidFill>
                <a:sym typeface="+mn-ea"/>
              </a:rPr>
              <a:t>11 seconds</a:t>
            </a:r>
            <a:endParaRPr lang="en-GB" sz="3200" b="1" dirty="0">
              <a:solidFill>
                <a:schemeClr val="bg1"/>
              </a:solidFill>
            </a:endParaRPr>
          </a:p>
          <a:p>
            <a:r>
              <a:rPr lang="en-GB" dirty="0">
                <a:solidFill>
                  <a:schemeClr val="bg1"/>
                </a:solidFill>
              </a:rPr>
              <a:t>	</a:t>
            </a:r>
          </a:p>
        </p:txBody>
      </p:sp>
      <p:sp>
        <p:nvSpPr>
          <p:cNvPr id="2" name="Text Box 1"/>
          <p:cNvSpPr txBox="1"/>
          <p:nvPr/>
        </p:nvSpPr>
        <p:spPr>
          <a:xfrm>
            <a:off x="5919470" y="6539865"/>
            <a:ext cx="5871845" cy="306705"/>
          </a:xfrm>
          <a:prstGeom prst="rect">
            <a:avLst/>
          </a:prstGeom>
          <a:noFill/>
        </p:spPr>
        <p:txBody>
          <a:bodyPr wrap="square" rtlCol="0">
            <a:spAutoFit/>
          </a:bodyPr>
          <a:lstStyle/>
          <a:p>
            <a:r>
              <a:rPr lang="de-AT" altLang="en-US">
                <a:latin typeface="Calibri" panose="020F0502020204030204" charset="0"/>
              </a:rPr>
              <a:t>source: https://techjury.net/blog/how-many-cyber-attacks-per-day/#gref</a:t>
            </a: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endParaRPr lang="en-US"/>
          </a:p>
        </p:txBody>
      </p:sp>
      <p:sp>
        <p:nvSpPr>
          <p:cNvPr id="8" name="Rectangles 7"/>
          <p:cNvSpPr/>
          <p:nvPr/>
        </p:nvSpPr>
        <p:spPr>
          <a:xfrm>
            <a:off x="0" y="-635"/>
            <a:ext cx="12192000" cy="6859270"/>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hacker-g6678edf5e_1920"/>
          <p:cNvPicPr>
            <a:picLocks noChangeAspect="1"/>
          </p:cNvPicPr>
          <p:nvPr/>
        </p:nvPicPr>
        <p:blipFill>
          <a:blip r:embed="rId3"/>
          <a:stretch>
            <a:fillRect/>
          </a:stretch>
        </p:blipFill>
        <p:spPr>
          <a:xfrm>
            <a:off x="6262370" y="2941955"/>
            <a:ext cx="5852160" cy="3801110"/>
          </a:xfrm>
          <a:prstGeom prst="rect">
            <a:avLst/>
          </a:prstGeom>
        </p:spPr>
      </p:pic>
      <p:pic>
        <p:nvPicPr>
          <p:cNvPr id="14" name="Picture Placeholder 13"/>
          <p:cNvPicPr>
            <a:picLocks noGrp="1" noChangeAspect="1"/>
          </p:cNvPicPr>
          <p:nvPr>
            <p:ph type="pic" idx="2"/>
          </p:nvPr>
        </p:nvPicPr>
        <p:blipFill>
          <a:blip r:embed="rId4"/>
          <a:stretch>
            <a:fillRect/>
          </a:stretch>
        </p:blipFill>
        <p:spPr>
          <a:xfrm>
            <a:off x="0" y="67945"/>
            <a:ext cx="8543290" cy="3907155"/>
          </a:xfrm>
          <a:prstGeom prst="rect">
            <a:avLst/>
          </a:prstGeom>
        </p:spPr>
      </p:pic>
    </p:spTree>
  </p:cSld>
  <p:clrMapOvr>
    <a:masterClrMapping/>
  </p:clrMapOvr>
  <p:transition/>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1521</Words>
  <Application>Microsoft Office PowerPoint</Application>
  <PresentationFormat>Widescreen</PresentationFormat>
  <Paragraphs>200</Paragraphs>
  <Slides>53</Slides>
  <Notes>38</Notes>
  <HiddenSlides>9</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53</vt:i4>
      </vt:variant>
    </vt:vector>
  </HeadingPairs>
  <TitlesOfParts>
    <vt:vector size="59" baseType="lpstr">
      <vt:lpstr>Arial</vt:lpstr>
      <vt:lpstr>Arial Rounded MT Bold</vt:lpstr>
      <vt:lpstr>Calibri</vt:lpstr>
      <vt:lpstr>Cascadia Code SemiBold</vt:lpstr>
      <vt:lpstr>Cooper Black</vt:lpstr>
      <vt:lpstr>Office Theme</vt:lpstr>
      <vt:lpstr>PowerPoint Presentation</vt:lpstr>
      <vt:lpstr>PowerPoint Presentation</vt:lpstr>
      <vt:lpstr>PowerPoint Presentation</vt:lpstr>
      <vt:lpstr>PowerPoint Presentation</vt:lpstr>
      <vt:lpstr>Mentor and Speaker Hub</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when to check</vt:lpstr>
      <vt:lpstr>what to check</vt:lpstr>
      <vt:lpstr>what to check</vt:lpstr>
      <vt:lpstr>how to check</vt:lpstr>
      <vt:lpstr> APEX Sert </vt:lpstr>
      <vt:lpstr> APEX Sert </vt:lpstr>
      <vt:lpstr> APEX Sert </vt:lpstr>
      <vt:lpstr> APEX Sert </vt:lpstr>
      <vt:lpstr> APEX Sert </vt:lpstr>
      <vt:lpstr> APEX Sert </vt:lpstr>
      <vt:lpstr>PowerPoint Presentation</vt:lpstr>
      <vt:lpstr>DEMO</vt:lpstr>
      <vt:lpstr>PowerPoint Presentation</vt:lpstr>
      <vt:lpstr>PowerPoint Presentation</vt:lpstr>
      <vt:lpstr>PowerPoint Presentation</vt:lpstr>
      <vt:lpstr>DEMO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Mirela</dc:creator>
  <cp:lastModifiedBy>Lino Schilde</cp:lastModifiedBy>
  <cp:revision>428</cp:revision>
  <dcterms:created xsi:type="dcterms:W3CDTF">2019-12-09T20:25:00Z</dcterms:created>
  <dcterms:modified xsi:type="dcterms:W3CDTF">2023-08-12T13:46:15Z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1033-12.2.0.13110</vt:lpwstr>
  </property>
  <property fmtid="{D5CDD505-2E9C-101B-9397-08002B2CF9AE}" pid="3" name="ICV">
    <vt:lpwstr>44AD763E6F28446E8C9D46AEB16FA209</vt:lpwstr>
  </property>
</Properties>
</file>